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96" r:id="rId3"/>
    <p:sldMasterId id="2147483723" r:id="rId4"/>
  </p:sldMasterIdLst>
  <p:notesMasterIdLst>
    <p:notesMasterId r:id="rId37"/>
  </p:notesMasterIdLst>
  <p:sldIdLst>
    <p:sldId id="1541" r:id="rId5"/>
    <p:sldId id="1542" r:id="rId6"/>
    <p:sldId id="258" r:id="rId7"/>
    <p:sldId id="259" r:id="rId8"/>
    <p:sldId id="260" r:id="rId9"/>
    <p:sldId id="261" r:id="rId10"/>
    <p:sldId id="262" r:id="rId11"/>
    <p:sldId id="263" r:id="rId12"/>
    <p:sldId id="264" r:id="rId13"/>
    <p:sldId id="265" r:id="rId14"/>
    <p:sldId id="266" r:id="rId15"/>
    <p:sldId id="267" r:id="rId16"/>
    <p:sldId id="1509" r:id="rId17"/>
    <p:sldId id="356" r:id="rId18"/>
    <p:sldId id="1521" r:id="rId19"/>
    <p:sldId id="268" r:id="rId20"/>
    <p:sldId id="272" r:id="rId21"/>
    <p:sldId id="1545" r:id="rId22"/>
    <p:sldId id="1546" r:id="rId23"/>
    <p:sldId id="1547" r:id="rId24"/>
    <p:sldId id="1528" r:id="rId25"/>
    <p:sldId id="1529" r:id="rId26"/>
    <p:sldId id="1523" r:id="rId27"/>
    <p:sldId id="1530" r:id="rId28"/>
    <p:sldId id="1531" r:id="rId29"/>
    <p:sldId id="273" r:id="rId30"/>
    <p:sldId id="1532" r:id="rId31"/>
    <p:sldId id="1544" r:id="rId32"/>
    <p:sldId id="1525" r:id="rId33"/>
    <p:sldId id="1524" r:id="rId34"/>
    <p:sldId id="1526" r:id="rId35"/>
    <p:sldId id="1527" r:id="rId3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0A0C82C-4C51-44D0-93C6-2A8D7213A482}">
          <p14:sldIdLst>
            <p14:sldId id="1541"/>
            <p14:sldId id="1542"/>
          </p14:sldIdLst>
        </p14:section>
        <p14:section name="Evolution and what is Serverless" id="{CC8F812E-40FF-4BCE-B8F0-C07AC2A0F4BF}">
          <p14:sldIdLst>
            <p14:sldId id="258"/>
            <p14:sldId id="259"/>
            <p14:sldId id="260"/>
            <p14:sldId id="261"/>
            <p14:sldId id="262"/>
            <p14:sldId id="263"/>
            <p14:sldId id="264"/>
            <p14:sldId id="265"/>
            <p14:sldId id="266"/>
            <p14:sldId id="267"/>
            <p14:sldId id="1509"/>
            <p14:sldId id="356"/>
            <p14:sldId id="1521"/>
            <p14:sldId id="268"/>
          </p14:sldIdLst>
        </p14:section>
        <p14:section name="Demo" id="{D5AEE18A-8FC5-4701-A94D-2EF299200040}">
          <p14:sldIdLst>
            <p14:sldId id="272"/>
            <p14:sldId id="1545"/>
            <p14:sldId id="1546"/>
            <p14:sldId id="1547"/>
            <p14:sldId id="1528"/>
            <p14:sldId id="1529"/>
            <p14:sldId id="1523"/>
            <p14:sldId id="1530"/>
            <p14:sldId id="1531"/>
          </p14:sldIdLst>
        </p14:section>
        <p14:section name="Summary" id="{0A57D920-3851-45C5-9D21-650D0D1EF997}">
          <p14:sldIdLst>
            <p14:sldId id="273"/>
            <p14:sldId id="1532"/>
            <p14:sldId id="1544"/>
          </p14:sldIdLst>
        </p14:section>
        <p14:section name="Backup content" id="{85B377B1-67E7-4DFA-A7F5-D7D2AAFA9550}">
          <p14:sldIdLst>
            <p14:sldId id="1525"/>
            <p14:sldId id="1524"/>
            <p14:sldId id="1526"/>
            <p14:sldId id="15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C5906-E7E3-48A2-84EC-DFEFA7CAE3D4}" v="1069" dt="2018-08-29T06:35:51.088"/>
    <p1510:client id="{A3BD7908-A011-4895-87A7-DB92D1FEC940}" v="1" dt="2018-08-29T06:44:11.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79247" autoAdjust="0"/>
  </p:normalViewPr>
  <p:slideViewPr>
    <p:cSldViewPr snapToGrid="0">
      <p:cViewPr varScale="1">
        <p:scale>
          <a:sx n="80" d="100"/>
          <a:sy n="80" d="100"/>
        </p:scale>
        <p:origin x="9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Eide" userId="e0d63a22addae149" providerId="LiveId" clId="{35EC5906-E7E3-48A2-84EC-DFEFA7CAE3D4}"/>
    <pc:docChg chg="undo custSel mod addSld delSld modSld modMainMaster modSection">
      <pc:chgData name="Anders Eide" userId="e0d63a22addae149" providerId="LiveId" clId="{35EC5906-E7E3-48A2-84EC-DFEFA7CAE3D4}" dt="2018-08-29T06:35:38.247" v="1065" actId="207"/>
      <pc:docMkLst>
        <pc:docMk/>
      </pc:docMkLst>
      <pc:sldChg chg="modTransition">
        <pc:chgData name="Anders Eide" userId="e0d63a22addae149" providerId="LiveId" clId="{35EC5906-E7E3-48A2-84EC-DFEFA7CAE3D4}" dt="2018-08-28T18:06:00.636" v="462" actId="207"/>
        <pc:sldMkLst>
          <pc:docMk/>
          <pc:sldMk cId="3495837902" sldId="262"/>
        </pc:sldMkLst>
      </pc:sldChg>
      <pc:sldChg chg="modNotesTx">
        <pc:chgData name="Anders Eide" userId="e0d63a22addae149" providerId="LiveId" clId="{35EC5906-E7E3-48A2-84EC-DFEFA7CAE3D4}" dt="2018-08-28T18:06:16.413" v="463" actId="20577"/>
        <pc:sldMkLst>
          <pc:docMk/>
          <pc:sldMk cId="3622001715" sldId="265"/>
        </pc:sldMkLst>
      </pc:sldChg>
      <pc:sldChg chg="modTransition">
        <pc:chgData name="Anders Eide" userId="e0d63a22addae149" providerId="LiveId" clId="{35EC5906-E7E3-48A2-84EC-DFEFA7CAE3D4}" dt="2018-08-28T18:05:55.936" v="461" actId="207"/>
        <pc:sldMkLst>
          <pc:docMk/>
          <pc:sldMk cId="210281393" sldId="266"/>
        </pc:sldMkLst>
      </pc:sldChg>
      <pc:sldChg chg="addSp delSp modSp">
        <pc:chgData name="Anders Eide" userId="e0d63a22addae149" providerId="LiveId" clId="{35EC5906-E7E3-48A2-84EC-DFEFA7CAE3D4}" dt="2018-08-28T11:17:21.499" v="460" actId="1076"/>
        <pc:sldMkLst>
          <pc:docMk/>
          <pc:sldMk cId="3856865215" sldId="272"/>
        </pc:sldMkLst>
        <pc:spChg chg="mod">
          <ac:chgData name="Anders Eide" userId="e0d63a22addae149" providerId="LiveId" clId="{35EC5906-E7E3-48A2-84EC-DFEFA7CAE3D4}" dt="2018-08-28T10:22:15.262" v="368" actId="20577"/>
          <ac:spMkLst>
            <pc:docMk/>
            <pc:sldMk cId="3856865215" sldId="272"/>
            <ac:spMk id="2" creationId="{390116A5-FDFB-457F-BCE0-D32D3E1BD467}"/>
          </ac:spMkLst>
        </pc:spChg>
        <pc:spChg chg="add del">
          <ac:chgData name="Anders Eide" userId="e0d63a22addae149" providerId="LiveId" clId="{35EC5906-E7E3-48A2-84EC-DFEFA7CAE3D4}" dt="2018-08-28T10:38:06.167" v="371" actId="1076"/>
          <ac:spMkLst>
            <pc:docMk/>
            <pc:sldMk cId="3856865215" sldId="272"/>
            <ac:spMk id="3" creationId="{0440AB21-6032-48A1-9808-36A11B79C5F9}"/>
          </ac:spMkLst>
        </pc:spChg>
        <pc:spChg chg="add del">
          <ac:chgData name="Anders Eide" userId="e0d63a22addae149" providerId="LiveId" clId="{35EC5906-E7E3-48A2-84EC-DFEFA7CAE3D4}" dt="2018-08-28T10:39:05.192" v="385" actId="1076"/>
          <ac:spMkLst>
            <pc:docMk/>
            <pc:sldMk cId="3856865215" sldId="272"/>
            <ac:spMk id="5" creationId="{281A8588-4198-432A-A360-DB8BD1751B2F}"/>
          </ac:spMkLst>
        </pc:spChg>
        <pc:spChg chg="add del mod ord">
          <ac:chgData name="Anders Eide" userId="e0d63a22addae149" providerId="LiveId" clId="{35EC5906-E7E3-48A2-84EC-DFEFA7CAE3D4}" dt="2018-08-28T10:39:19.696" v="393" actId="1076"/>
          <ac:spMkLst>
            <pc:docMk/>
            <pc:sldMk cId="3856865215" sldId="272"/>
            <ac:spMk id="7" creationId="{A890D69C-146B-4786-BD14-73C2FD9369D5}"/>
          </ac:spMkLst>
        </pc:spChg>
        <pc:spChg chg="add del">
          <ac:chgData name="Anders Eide" userId="e0d63a22addae149" providerId="LiveId" clId="{35EC5906-E7E3-48A2-84EC-DFEFA7CAE3D4}" dt="2018-08-28T10:40:25.692" v="399" actId="1076"/>
          <ac:spMkLst>
            <pc:docMk/>
            <pc:sldMk cId="3856865215" sldId="272"/>
            <ac:spMk id="11" creationId="{7426510C-8767-453E-A4EE-E2F2B73FC348}"/>
          </ac:spMkLst>
        </pc:spChg>
        <pc:spChg chg="add del">
          <ac:chgData name="Anders Eide" userId="e0d63a22addae149" providerId="LiveId" clId="{35EC5906-E7E3-48A2-84EC-DFEFA7CAE3D4}" dt="2018-08-28T10:40:28.176" v="401" actId="1076"/>
          <ac:spMkLst>
            <pc:docMk/>
            <pc:sldMk cId="3856865215" sldId="272"/>
            <ac:spMk id="12" creationId="{ECDEAB9F-FE38-4A6E-99EC-78B2C96A57F3}"/>
          </ac:spMkLst>
        </pc:spChg>
        <pc:picChg chg="mod">
          <ac:chgData name="Anders Eide" userId="e0d63a22addae149" providerId="LiveId" clId="{35EC5906-E7E3-48A2-84EC-DFEFA7CAE3D4}" dt="2018-08-28T10:46:42.449" v="450" actId="1076"/>
          <ac:picMkLst>
            <pc:docMk/>
            <pc:sldMk cId="3856865215" sldId="272"/>
            <ac:picMk id="4" creationId="{5927F769-DED2-4CCA-B8F7-353B8CDFEBB4}"/>
          </ac:picMkLst>
        </pc:picChg>
        <pc:picChg chg="del">
          <ac:chgData name="Anders Eide" userId="e0d63a22addae149" providerId="LiveId" clId="{35EC5906-E7E3-48A2-84EC-DFEFA7CAE3D4}" dt="2018-08-28T10:38:16.012" v="378" actId="478"/>
          <ac:picMkLst>
            <pc:docMk/>
            <pc:sldMk cId="3856865215" sldId="272"/>
            <ac:picMk id="6" creationId="{C9C64FFC-0117-4F97-AEBA-39DF2A1EA8FC}"/>
          </ac:picMkLst>
        </pc:picChg>
        <pc:picChg chg="mod">
          <ac:chgData name="Anders Eide" userId="e0d63a22addae149" providerId="LiveId" clId="{35EC5906-E7E3-48A2-84EC-DFEFA7CAE3D4}" dt="2018-08-28T10:46:27.115" v="444" actId="14100"/>
          <ac:picMkLst>
            <pc:docMk/>
            <pc:sldMk cId="3856865215" sldId="272"/>
            <ac:picMk id="8" creationId="{5EFD956B-7D40-4889-8E2D-2475761D316E}"/>
          </ac:picMkLst>
        </pc:picChg>
        <pc:picChg chg="add del mod">
          <ac:chgData name="Anders Eide" userId="e0d63a22addae149" providerId="LiveId" clId="{35EC5906-E7E3-48A2-84EC-DFEFA7CAE3D4}" dt="2018-08-28T10:39:47.443" v="397" actId="1076"/>
          <ac:picMkLst>
            <pc:docMk/>
            <pc:sldMk cId="3856865215" sldId="272"/>
            <ac:picMk id="10" creationId="{2C4107F1-0376-4471-86B7-D814CF616F93}"/>
          </ac:picMkLst>
        </pc:picChg>
        <pc:picChg chg="add mod">
          <ac:chgData name="Anders Eide" userId="e0d63a22addae149" providerId="LiveId" clId="{35EC5906-E7E3-48A2-84EC-DFEFA7CAE3D4}" dt="2018-08-28T10:45:37.311" v="433" actId="14100"/>
          <ac:picMkLst>
            <pc:docMk/>
            <pc:sldMk cId="3856865215" sldId="272"/>
            <ac:picMk id="14" creationId="{83283126-68B2-4FC9-BA27-9168C4560687}"/>
          </ac:picMkLst>
        </pc:picChg>
        <pc:picChg chg="del">
          <ac:chgData name="Anders Eide" userId="e0d63a22addae149" providerId="LiveId" clId="{35EC5906-E7E3-48A2-84EC-DFEFA7CAE3D4}" dt="2018-08-28T10:38:12.090" v="372" actId="478"/>
          <ac:picMkLst>
            <pc:docMk/>
            <pc:sldMk cId="3856865215" sldId="272"/>
            <ac:picMk id="16" creationId="{2EEB33E8-9FE2-465C-8B09-487A488E4904}"/>
          </ac:picMkLst>
        </pc:picChg>
        <pc:picChg chg="add mod modCrop">
          <ac:chgData name="Anders Eide" userId="e0d63a22addae149" providerId="LiveId" clId="{35EC5906-E7E3-48A2-84EC-DFEFA7CAE3D4}" dt="2018-08-28T10:45:42.733" v="435" actId="1076"/>
          <ac:picMkLst>
            <pc:docMk/>
            <pc:sldMk cId="3856865215" sldId="272"/>
            <ac:picMk id="17" creationId="{FD614421-96D4-4DB6-A77B-F74406EC5015}"/>
          </ac:picMkLst>
        </pc:picChg>
        <pc:picChg chg="del">
          <ac:chgData name="Anders Eide" userId="e0d63a22addae149" providerId="LiveId" clId="{35EC5906-E7E3-48A2-84EC-DFEFA7CAE3D4}" dt="2018-08-28T10:38:02.754" v="369" actId="478"/>
          <ac:picMkLst>
            <pc:docMk/>
            <pc:sldMk cId="3856865215" sldId="272"/>
            <ac:picMk id="18" creationId="{AEB969D9-A3E1-479C-BB8C-29F5112D08AF}"/>
          </ac:picMkLst>
        </pc:picChg>
        <pc:picChg chg="del">
          <ac:chgData name="Anders Eide" userId="e0d63a22addae149" providerId="LiveId" clId="{35EC5906-E7E3-48A2-84EC-DFEFA7CAE3D4}" dt="2018-08-28T10:38:17.939" v="381" actId="478"/>
          <ac:picMkLst>
            <pc:docMk/>
            <pc:sldMk cId="3856865215" sldId="272"/>
            <ac:picMk id="20" creationId="{66482590-DB15-40A5-9630-5DDCDD159CD3}"/>
          </ac:picMkLst>
        </pc:picChg>
        <pc:picChg chg="del">
          <ac:chgData name="Anders Eide" userId="e0d63a22addae149" providerId="LiveId" clId="{35EC5906-E7E3-48A2-84EC-DFEFA7CAE3D4}" dt="2018-08-28T10:38:14.347" v="375" actId="478"/>
          <ac:picMkLst>
            <pc:docMk/>
            <pc:sldMk cId="3856865215" sldId="272"/>
            <ac:picMk id="23" creationId="{57185FE9-3202-480C-BB65-0568502CCA53}"/>
          </ac:picMkLst>
        </pc:picChg>
        <pc:picChg chg="del">
          <ac:chgData name="Anders Eide" userId="e0d63a22addae149" providerId="LiveId" clId="{35EC5906-E7E3-48A2-84EC-DFEFA7CAE3D4}" dt="2018-08-28T10:38:15.419" v="377" actId="478"/>
          <ac:picMkLst>
            <pc:docMk/>
            <pc:sldMk cId="3856865215" sldId="272"/>
            <ac:picMk id="24" creationId="{A6F1D4CC-54BC-4554-A64A-BDA0CB846A55}"/>
          </ac:picMkLst>
        </pc:picChg>
        <pc:picChg chg="add mod modCrop">
          <ac:chgData name="Anders Eide" userId="e0d63a22addae149" providerId="LiveId" clId="{35EC5906-E7E3-48A2-84EC-DFEFA7CAE3D4}" dt="2018-08-28T10:46:30.478" v="445" actId="1076"/>
          <ac:picMkLst>
            <pc:docMk/>
            <pc:sldMk cId="3856865215" sldId="272"/>
            <ac:picMk id="39" creationId="{0D744C8F-BC33-46C4-8B14-68F04D2029B8}"/>
          </ac:picMkLst>
        </pc:picChg>
        <pc:picChg chg="add mod modCrop">
          <ac:chgData name="Anders Eide" userId="e0d63a22addae149" providerId="LiveId" clId="{35EC5906-E7E3-48A2-84EC-DFEFA7CAE3D4}" dt="2018-08-28T11:17:21.499" v="460" actId="1076"/>
          <ac:picMkLst>
            <pc:docMk/>
            <pc:sldMk cId="3856865215" sldId="272"/>
            <ac:picMk id="50" creationId="{8D7DCC4D-A5F6-4334-9497-14BCC1065474}"/>
          </ac:picMkLst>
        </pc:picChg>
        <pc:cxnChg chg="del">
          <ac:chgData name="Anders Eide" userId="e0d63a22addae149" providerId="LiveId" clId="{35EC5906-E7E3-48A2-84EC-DFEFA7CAE3D4}" dt="2018-08-28T10:38:12.893" v="373" actId="478"/>
          <ac:cxnSpMkLst>
            <pc:docMk/>
            <pc:sldMk cId="3856865215" sldId="272"/>
            <ac:cxnSpMk id="26" creationId="{3E0A9B3C-9F70-4E6E-AF65-36EE47ADEEDE}"/>
          </ac:cxnSpMkLst>
        </pc:cxnChg>
        <pc:cxnChg chg="del">
          <ac:chgData name="Anders Eide" userId="e0d63a22addae149" providerId="LiveId" clId="{35EC5906-E7E3-48A2-84EC-DFEFA7CAE3D4}" dt="2018-08-28T10:38:13.756" v="374" actId="478"/>
          <ac:cxnSpMkLst>
            <pc:docMk/>
            <pc:sldMk cId="3856865215" sldId="272"/>
            <ac:cxnSpMk id="27" creationId="{78AB3C5D-7856-420B-80B7-EF553E4C9EAA}"/>
          </ac:cxnSpMkLst>
        </pc:cxnChg>
        <pc:cxnChg chg="del">
          <ac:chgData name="Anders Eide" userId="e0d63a22addae149" providerId="LiveId" clId="{35EC5906-E7E3-48A2-84EC-DFEFA7CAE3D4}" dt="2018-08-28T10:38:17.324" v="380" actId="478"/>
          <ac:cxnSpMkLst>
            <pc:docMk/>
            <pc:sldMk cId="3856865215" sldId="272"/>
            <ac:cxnSpMk id="28" creationId="{E4BFD88C-3889-48C9-9E77-86DD8489A83D}"/>
          </ac:cxnSpMkLst>
        </pc:cxnChg>
        <pc:cxnChg chg="del">
          <ac:chgData name="Anders Eide" userId="e0d63a22addae149" providerId="LiveId" clId="{35EC5906-E7E3-48A2-84EC-DFEFA7CAE3D4}" dt="2018-08-28T10:38:14.996" v="376" actId="478"/>
          <ac:cxnSpMkLst>
            <pc:docMk/>
            <pc:sldMk cId="3856865215" sldId="272"/>
            <ac:cxnSpMk id="29" creationId="{DDEE1704-6FD2-4924-A67D-AC48602DC713}"/>
          </ac:cxnSpMkLst>
        </pc:cxnChg>
        <pc:cxnChg chg="del">
          <ac:chgData name="Anders Eide" userId="e0d63a22addae149" providerId="LiveId" clId="{35EC5906-E7E3-48A2-84EC-DFEFA7CAE3D4}" dt="2018-08-28T10:38:20.729" v="383" actId="478"/>
          <ac:cxnSpMkLst>
            <pc:docMk/>
            <pc:sldMk cId="3856865215" sldId="272"/>
            <ac:cxnSpMk id="30" creationId="{663C4235-CF15-4BAB-B79E-76776D6ACDE9}"/>
          </ac:cxnSpMkLst>
        </pc:cxnChg>
        <pc:cxnChg chg="del">
          <ac:chgData name="Anders Eide" userId="e0d63a22addae149" providerId="LiveId" clId="{35EC5906-E7E3-48A2-84EC-DFEFA7CAE3D4}" dt="2018-08-28T10:38:18.416" v="382" actId="478"/>
          <ac:cxnSpMkLst>
            <pc:docMk/>
            <pc:sldMk cId="3856865215" sldId="272"/>
            <ac:cxnSpMk id="31" creationId="{2B59CAF6-5BEB-4A50-B009-29E0AA454E8F}"/>
          </ac:cxnSpMkLst>
        </pc:cxnChg>
        <pc:cxnChg chg="del">
          <ac:chgData name="Anders Eide" userId="e0d63a22addae149" providerId="LiveId" clId="{35EC5906-E7E3-48A2-84EC-DFEFA7CAE3D4}" dt="2018-08-28T10:38:16.658" v="379" actId="478"/>
          <ac:cxnSpMkLst>
            <pc:docMk/>
            <pc:sldMk cId="3856865215" sldId="272"/>
            <ac:cxnSpMk id="34" creationId="{B4518BB8-0785-4A2D-9C90-55DFDCECDBBE}"/>
          </ac:cxnSpMkLst>
        </pc:cxnChg>
        <pc:cxnChg chg="add mod">
          <ac:chgData name="Anders Eide" userId="e0d63a22addae149" providerId="LiveId" clId="{35EC5906-E7E3-48A2-84EC-DFEFA7CAE3D4}" dt="2018-08-28T10:46:05.712" v="437" actId="1582"/>
          <ac:cxnSpMkLst>
            <pc:docMk/>
            <pc:sldMk cId="3856865215" sldId="272"/>
            <ac:cxnSpMk id="41" creationId="{7830A1C1-EED0-439B-B2A5-C889AB46A41D}"/>
          </ac:cxnSpMkLst>
        </pc:cxnChg>
        <pc:cxnChg chg="add mod">
          <ac:chgData name="Anders Eide" userId="e0d63a22addae149" providerId="LiveId" clId="{35EC5906-E7E3-48A2-84EC-DFEFA7CAE3D4}" dt="2018-08-28T10:46:23.557" v="442" actId="1035"/>
          <ac:cxnSpMkLst>
            <pc:docMk/>
            <pc:sldMk cId="3856865215" sldId="272"/>
            <ac:cxnSpMk id="42" creationId="{58E3D866-A339-4A1B-AF1C-B7F1A7AF8708}"/>
          </ac:cxnSpMkLst>
        </pc:cxnChg>
        <pc:cxnChg chg="add del mod">
          <ac:chgData name="Anders Eide" userId="e0d63a22addae149" providerId="LiveId" clId="{35EC5906-E7E3-48A2-84EC-DFEFA7CAE3D4}" dt="2018-08-28T10:46:36.908" v="447" actId="11529"/>
          <ac:cxnSpMkLst>
            <pc:docMk/>
            <pc:sldMk cId="3856865215" sldId="272"/>
            <ac:cxnSpMk id="44" creationId="{35A74C79-895B-4F0D-97BA-DCDA9528938C}"/>
          </ac:cxnSpMkLst>
        </pc:cxnChg>
        <pc:cxnChg chg="add mod">
          <ac:chgData name="Anders Eide" userId="e0d63a22addae149" providerId="LiveId" clId="{35EC5906-E7E3-48A2-84EC-DFEFA7CAE3D4}" dt="2018-08-28T10:46:48.110" v="451" actId="14100"/>
          <ac:cxnSpMkLst>
            <pc:docMk/>
            <pc:sldMk cId="3856865215" sldId="272"/>
            <ac:cxnSpMk id="45" creationId="{E553DB72-DFC9-468D-B817-04C92CD5FDBC}"/>
          </ac:cxnSpMkLst>
        </pc:cxnChg>
        <pc:cxnChg chg="add mod">
          <ac:chgData name="Anders Eide" userId="e0d63a22addae149" providerId="LiveId" clId="{35EC5906-E7E3-48A2-84EC-DFEFA7CAE3D4}" dt="2018-08-28T10:46:55.026" v="454" actId="14100"/>
          <ac:cxnSpMkLst>
            <pc:docMk/>
            <pc:sldMk cId="3856865215" sldId="272"/>
            <ac:cxnSpMk id="47" creationId="{FCF967FA-F869-4434-AE6C-12957BDE58AB}"/>
          </ac:cxnSpMkLst>
        </pc:cxnChg>
      </pc:sldChg>
      <pc:sldChg chg="setBg">
        <pc:chgData name="Anders Eide" userId="e0d63a22addae149" providerId="LiveId" clId="{35EC5906-E7E3-48A2-84EC-DFEFA7CAE3D4}" dt="2018-08-23T07:50:59.695" v="343" actId="207"/>
        <pc:sldMkLst>
          <pc:docMk/>
          <pc:sldMk cId="582470028" sldId="356"/>
        </pc:sldMkLst>
      </pc:sldChg>
      <pc:sldChg chg="modNotesTx">
        <pc:chgData name="Anders Eide" userId="e0d63a22addae149" providerId="LiveId" clId="{35EC5906-E7E3-48A2-84EC-DFEFA7CAE3D4}" dt="2018-08-28T18:14:50.714" v="490" actId="20577"/>
        <pc:sldMkLst>
          <pc:docMk/>
          <pc:sldMk cId="4115321625" sldId="1523"/>
        </pc:sldMkLst>
      </pc:sldChg>
      <pc:sldChg chg="modSp modNotes modNotesTx">
        <pc:chgData name="Anders Eide" userId="e0d63a22addae149" providerId="LiveId" clId="{35EC5906-E7E3-48A2-84EC-DFEFA7CAE3D4}" dt="2018-08-29T06:35:38.247" v="1065" actId="207"/>
        <pc:sldMkLst>
          <pc:docMk/>
          <pc:sldMk cId="3897687541" sldId="1528"/>
        </pc:sldMkLst>
        <pc:spChg chg="mod">
          <ac:chgData name="Anders Eide" userId="e0d63a22addae149" providerId="LiveId" clId="{35EC5906-E7E3-48A2-84EC-DFEFA7CAE3D4}" dt="2018-08-29T06:35:38.247" v="1065" actId="207"/>
          <ac:spMkLst>
            <pc:docMk/>
            <pc:sldMk cId="3897687541" sldId="1528"/>
            <ac:spMk id="120" creationId="{00000000-0000-0000-0000-000000000000}"/>
          </ac:spMkLst>
        </pc:spChg>
      </pc:sldChg>
      <pc:sldChg chg="modNotesTx">
        <pc:chgData name="Anders Eide" userId="e0d63a22addae149" providerId="LiveId" clId="{35EC5906-E7E3-48A2-84EC-DFEFA7CAE3D4}" dt="2018-08-28T18:14:47.467" v="488" actId="20577"/>
        <pc:sldMkLst>
          <pc:docMk/>
          <pc:sldMk cId="1606209379" sldId="1529"/>
        </pc:sldMkLst>
      </pc:sldChg>
      <pc:sldChg chg="modNotesTx">
        <pc:chgData name="Anders Eide" userId="e0d63a22addae149" providerId="LiveId" clId="{35EC5906-E7E3-48A2-84EC-DFEFA7CAE3D4}" dt="2018-08-28T18:14:52.971" v="492" actId="20577"/>
        <pc:sldMkLst>
          <pc:docMk/>
          <pc:sldMk cId="1558941715" sldId="1530"/>
        </pc:sldMkLst>
      </pc:sldChg>
      <pc:sldChg chg="modNotesTx">
        <pc:chgData name="Anders Eide" userId="e0d63a22addae149" providerId="LiveId" clId="{35EC5906-E7E3-48A2-84EC-DFEFA7CAE3D4}" dt="2018-08-28T18:14:59.942" v="501" actId="20577"/>
        <pc:sldMkLst>
          <pc:docMk/>
          <pc:sldMk cId="2942865070" sldId="1531"/>
        </pc:sldMkLst>
      </pc:sldChg>
      <pc:sldChg chg="addSp delSp modSp add modTransition modNotesTx">
        <pc:chgData name="Anders Eide" userId="e0d63a22addae149" providerId="LiveId" clId="{35EC5906-E7E3-48A2-84EC-DFEFA7CAE3D4}" dt="2018-08-28T18:07:01.022" v="482" actId="20577"/>
        <pc:sldMkLst>
          <pc:docMk/>
          <pc:sldMk cId="2152273536" sldId="1541"/>
        </pc:sldMkLst>
        <pc:spChg chg="del">
          <ac:chgData name="Anders Eide" userId="e0d63a22addae149" providerId="LiveId" clId="{35EC5906-E7E3-48A2-84EC-DFEFA7CAE3D4}" dt="2018-08-23T07:44:28.671" v="1" actId="20577"/>
          <ac:spMkLst>
            <pc:docMk/>
            <pc:sldMk cId="2152273536" sldId="1541"/>
            <ac:spMk id="2" creationId="{A5E2A6C6-B20F-4CD6-8EB3-216AFCF1F848}"/>
          </ac:spMkLst>
        </pc:spChg>
        <pc:spChg chg="del">
          <ac:chgData name="Anders Eide" userId="e0d63a22addae149" providerId="LiveId" clId="{35EC5906-E7E3-48A2-84EC-DFEFA7CAE3D4}" dt="2018-08-23T07:44:28.671" v="1" actId="20577"/>
          <ac:spMkLst>
            <pc:docMk/>
            <pc:sldMk cId="2152273536" sldId="1541"/>
            <ac:spMk id="3" creationId="{C4F5F4AD-8C39-4033-B292-5C3FD5F8D891}"/>
          </ac:spMkLst>
        </pc:spChg>
        <pc:spChg chg="add mod">
          <ac:chgData name="Anders Eide" userId="e0d63a22addae149" providerId="LiveId" clId="{35EC5906-E7E3-48A2-84EC-DFEFA7CAE3D4}" dt="2018-08-23T07:45:00.623" v="142" actId="20577"/>
          <ac:spMkLst>
            <pc:docMk/>
            <pc:sldMk cId="2152273536" sldId="1541"/>
            <ac:spMk id="4" creationId="{7E4BB90E-2455-4889-B1AC-B48C8CABB888}"/>
          </ac:spMkLst>
        </pc:spChg>
        <pc:spChg chg="add mod">
          <ac:chgData name="Anders Eide" userId="e0d63a22addae149" providerId="LiveId" clId="{35EC5906-E7E3-48A2-84EC-DFEFA7CAE3D4}" dt="2018-08-23T07:45:06.810" v="166" actId="20577"/>
          <ac:spMkLst>
            <pc:docMk/>
            <pc:sldMk cId="2152273536" sldId="1541"/>
            <ac:spMk id="5" creationId="{A88580E4-826E-48AC-9C1F-EB6F5136CAD5}"/>
          </ac:spMkLst>
        </pc:spChg>
        <pc:spChg chg="add mod topLvl">
          <ac:chgData name="Anders Eide" userId="e0d63a22addae149" providerId="LiveId" clId="{35EC5906-E7E3-48A2-84EC-DFEFA7CAE3D4}" dt="2018-08-23T07:50:24.194" v="341" actId="164"/>
          <ac:spMkLst>
            <pc:docMk/>
            <pc:sldMk cId="2152273536" sldId="1541"/>
            <ac:spMk id="6" creationId="{CC40425F-3818-4A42-A4D5-5C70C9765415}"/>
          </ac:spMkLst>
        </pc:spChg>
        <pc:spChg chg="add mod topLvl">
          <ac:chgData name="Anders Eide" userId="e0d63a22addae149" providerId="LiveId" clId="{35EC5906-E7E3-48A2-84EC-DFEFA7CAE3D4}" dt="2018-08-23T07:46:39.554" v="315" actId="1076"/>
          <ac:spMkLst>
            <pc:docMk/>
            <pc:sldMk cId="2152273536" sldId="1541"/>
            <ac:spMk id="7" creationId="{68BE9B4E-8B18-455F-9F1E-ED8CAA5780A1}"/>
          </ac:spMkLst>
        </pc:spChg>
        <pc:grpChg chg="add del mod">
          <ac:chgData name="Anders Eide" userId="e0d63a22addae149" providerId="LiveId" clId="{35EC5906-E7E3-48A2-84EC-DFEFA7CAE3D4}" dt="2018-08-23T07:46:09.290" v="266" actId="165"/>
          <ac:grpSpMkLst>
            <pc:docMk/>
            <pc:sldMk cId="2152273536" sldId="1541"/>
            <ac:grpSpMk id="8" creationId="{9F74FB71-2A03-40FE-A6C7-0B6B743F6EA0}"/>
          </ac:grpSpMkLst>
        </pc:grpChg>
        <pc:grpChg chg="add mod">
          <ac:chgData name="Anders Eide" userId="e0d63a22addae149" providerId="LiveId" clId="{35EC5906-E7E3-48A2-84EC-DFEFA7CAE3D4}" dt="2018-08-23T07:50:24.194" v="341" actId="164"/>
          <ac:grpSpMkLst>
            <pc:docMk/>
            <pc:sldMk cId="2152273536" sldId="1541"/>
            <ac:grpSpMk id="11" creationId="{9D265296-63D2-45B4-8320-052A7B2D5F06}"/>
          </ac:grpSpMkLst>
        </pc:grpChg>
        <pc:picChg chg="add mod">
          <ac:chgData name="Anders Eide" userId="e0d63a22addae149" providerId="LiveId" clId="{35EC5906-E7E3-48A2-84EC-DFEFA7CAE3D4}" dt="2018-08-23T07:50:31.459" v="342" actId="1076"/>
          <ac:picMkLst>
            <pc:docMk/>
            <pc:sldMk cId="2152273536" sldId="1541"/>
            <ac:picMk id="10" creationId="{AE85DE56-79D4-4C24-8B33-078FB6A24749}"/>
          </ac:picMkLst>
        </pc:picChg>
      </pc:sldChg>
      <pc:sldChg chg="addSp delSp modSp add mod setBg modNotesTx">
        <pc:chgData name="Anders Eide" userId="e0d63a22addae149" providerId="LiveId" clId="{35EC5906-E7E3-48A2-84EC-DFEFA7CAE3D4}" dt="2018-08-28T18:06:51.669" v="470" actId="20577"/>
        <pc:sldMkLst>
          <pc:docMk/>
          <pc:sldMk cId="1397803457" sldId="1542"/>
        </pc:sldMkLst>
        <pc:spChg chg="del">
          <ac:chgData name="Anders Eide" userId="e0d63a22addae149" providerId="LiveId" clId="{35EC5906-E7E3-48A2-84EC-DFEFA7CAE3D4}" dt="2018-08-23T07:47:01.646" v="318" actId="20577"/>
          <ac:spMkLst>
            <pc:docMk/>
            <pc:sldMk cId="1397803457" sldId="1542"/>
            <ac:spMk id="2" creationId="{9083447C-4BC7-46A5-A57B-6F14B6C57CC9}"/>
          </ac:spMkLst>
        </pc:spChg>
        <pc:spChg chg="del">
          <ac:chgData name="Anders Eide" userId="e0d63a22addae149" providerId="LiveId" clId="{35EC5906-E7E3-48A2-84EC-DFEFA7CAE3D4}" dt="2018-08-23T07:47:01.646" v="318" actId="20577"/>
          <ac:spMkLst>
            <pc:docMk/>
            <pc:sldMk cId="1397803457" sldId="1542"/>
            <ac:spMk id="3" creationId="{3D76A402-C728-463D-9401-9EED79B43D1F}"/>
          </ac:spMkLst>
        </pc:spChg>
        <pc:spChg chg="add mod">
          <ac:chgData name="Anders Eide" userId="e0d63a22addae149" providerId="LiveId" clId="{35EC5906-E7E3-48A2-84EC-DFEFA7CAE3D4}" dt="2018-08-23T07:48:52.783" v="332" actId="26606"/>
          <ac:spMkLst>
            <pc:docMk/>
            <pc:sldMk cId="1397803457" sldId="1542"/>
            <ac:spMk id="4" creationId="{27B67678-127E-420B-9F89-6FF34F7A91E3}"/>
          </ac:spMkLst>
        </pc:spChg>
        <pc:spChg chg="add del mod">
          <ac:chgData name="Anders Eide" userId="e0d63a22addae149" providerId="LiveId" clId="{35EC5906-E7E3-48A2-84EC-DFEFA7CAE3D4}" dt="2018-08-23T07:47:32.294" v="326" actId="478"/>
          <ac:spMkLst>
            <pc:docMk/>
            <pc:sldMk cId="1397803457" sldId="1542"/>
            <ac:spMk id="5" creationId="{A958B9D4-C1A6-4232-BC2F-882D10CA61C3}"/>
          </ac:spMkLst>
        </pc:spChg>
        <pc:spChg chg="add del mod">
          <ac:chgData name="Anders Eide" userId="e0d63a22addae149" providerId="LiveId" clId="{35EC5906-E7E3-48A2-84EC-DFEFA7CAE3D4}" dt="2018-08-23T07:47:05.696" v="325" actId="20577"/>
          <ac:spMkLst>
            <pc:docMk/>
            <pc:sldMk cId="1397803457" sldId="1542"/>
            <ac:spMk id="6" creationId="{8D6EA06E-3B25-4614-BC7F-AE29471271F1}"/>
          </ac:spMkLst>
        </pc:spChg>
        <pc:spChg chg="add mod">
          <ac:chgData name="Anders Eide" userId="e0d63a22addae149" providerId="LiveId" clId="{35EC5906-E7E3-48A2-84EC-DFEFA7CAE3D4}" dt="2018-08-23T07:48:52.783" v="332" actId="26606"/>
          <ac:spMkLst>
            <pc:docMk/>
            <pc:sldMk cId="1397803457" sldId="1542"/>
            <ac:spMk id="7" creationId="{89ADB05A-0164-463E-BEBD-00BD50ED4ED1}"/>
          </ac:spMkLst>
        </pc:spChg>
        <pc:spChg chg="add">
          <ac:chgData name="Anders Eide" userId="e0d63a22addae149" providerId="LiveId" clId="{35EC5906-E7E3-48A2-84EC-DFEFA7CAE3D4}" dt="2018-08-23T07:48:52.783" v="332" actId="26606"/>
          <ac:spMkLst>
            <pc:docMk/>
            <pc:sldMk cId="1397803457" sldId="1542"/>
            <ac:spMk id="22" creationId="{3A45B268-BBDB-4EC6-A664-CED7BF60D20D}"/>
          </ac:spMkLst>
        </pc:spChg>
        <pc:spChg chg="add">
          <ac:chgData name="Anders Eide" userId="e0d63a22addae149" providerId="LiveId" clId="{35EC5906-E7E3-48A2-84EC-DFEFA7CAE3D4}" dt="2018-08-23T07:48:52.783" v="332" actId="26606"/>
          <ac:spMkLst>
            <pc:docMk/>
            <pc:sldMk cId="1397803457" sldId="1542"/>
            <ac:spMk id="24" creationId="{07977D39-626F-40D7-B00F-16E02602DD5A}"/>
          </ac:spMkLst>
        </pc:spChg>
        <pc:spChg chg="add">
          <ac:chgData name="Anders Eide" userId="e0d63a22addae149" providerId="LiveId" clId="{35EC5906-E7E3-48A2-84EC-DFEFA7CAE3D4}" dt="2018-08-23T07:48:52.783" v="332" actId="26606"/>
          <ac:spMkLst>
            <pc:docMk/>
            <pc:sldMk cId="1397803457" sldId="1542"/>
            <ac:spMk id="26" creationId="{B78B55DD-3C55-4B94-9031-4F3723BD43EA}"/>
          </ac:spMkLst>
        </pc:spChg>
        <pc:spChg chg="add">
          <ac:chgData name="Anders Eide" userId="e0d63a22addae149" providerId="LiveId" clId="{35EC5906-E7E3-48A2-84EC-DFEFA7CAE3D4}" dt="2018-08-23T07:48:52.783" v="332" actId="26606"/>
          <ac:spMkLst>
            <pc:docMk/>
            <pc:sldMk cId="1397803457" sldId="1542"/>
            <ac:spMk id="28" creationId="{B905CDE4-B751-4B3E-B625-6E59F8903414}"/>
          </ac:spMkLst>
        </pc:spChg>
        <pc:spChg chg="add">
          <ac:chgData name="Anders Eide" userId="e0d63a22addae149" providerId="LiveId" clId="{35EC5906-E7E3-48A2-84EC-DFEFA7CAE3D4}" dt="2018-08-23T07:48:52.783" v="332" actId="26606"/>
          <ac:spMkLst>
            <pc:docMk/>
            <pc:sldMk cId="1397803457" sldId="1542"/>
            <ac:spMk id="30" creationId="{42D9BB05-ED63-4148-87AB-82720ACC335C}"/>
          </ac:spMkLst>
        </pc:spChg>
        <pc:spChg chg="add">
          <ac:chgData name="Anders Eide" userId="e0d63a22addae149" providerId="LiveId" clId="{35EC5906-E7E3-48A2-84EC-DFEFA7CAE3D4}" dt="2018-08-23T07:48:52.783" v="332" actId="26606"/>
          <ac:spMkLst>
            <pc:docMk/>
            <pc:sldMk cId="1397803457" sldId="1542"/>
            <ac:spMk id="32" creationId="{CDC29AC1-2821-4FCC-B597-88DAF39C36FE}"/>
          </ac:spMkLst>
        </pc:spChg>
        <pc:spChg chg="add">
          <ac:chgData name="Anders Eide" userId="e0d63a22addae149" providerId="LiveId" clId="{35EC5906-E7E3-48A2-84EC-DFEFA7CAE3D4}" dt="2018-08-23T07:48:52.783" v="332" actId="26606"/>
          <ac:spMkLst>
            <pc:docMk/>
            <pc:sldMk cId="1397803457" sldId="1542"/>
            <ac:spMk id="34" creationId="{5B00B48C-8AA7-4128-AD60-76349F0CEC58}"/>
          </ac:spMkLst>
        </pc:spChg>
        <pc:spChg chg="add">
          <ac:chgData name="Anders Eide" userId="e0d63a22addae149" providerId="LiveId" clId="{35EC5906-E7E3-48A2-84EC-DFEFA7CAE3D4}" dt="2018-08-23T07:48:52.783" v="332" actId="26606"/>
          <ac:spMkLst>
            <pc:docMk/>
            <pc:sldMk cId="1397803457" sldId="1542"/>
            <ac:spMk id="36" creationId="{08108C16-F4C0-44AA-999D-17BD39219B24}"/>
          </ac:spMkLst>
        </pc:spChg>
        <pc:spChg chg="add">
          <ac:chgData name="Anders Eide" userId="e0d63a22addae149" providerId="LiveId" clId="{35EC5906-E7E3-48A2-84EC-DFEFA7CAE3D4}" dt="2018-08-23T07:48:52.783" v="332" actId="26606"/>
          <ac:spMkLst>
            <pc:docMk/>
            <pc:sldMk cId="1397803457" sldId="1542"/>
            <ac:spMk id="38" creationId="{0760511E-86BF-4340-9949-CECB774FAC36}"/>
          </ac:spMkLst>
        </pc:spChg>
        <pc:spChg chg="add">
          <ac:chgData name="Anders Eide" userId="e0d63a22addae149" providerId="LiveId" clId="{35EC5906-E7E3-48A2-84EC-DFEFA7CAE3D4}" dt="2018-08-23T07:48:52.783" v="332" actId="26606"/>
          <ac:spMkLst>
            <pc:docMk/>
            <pc:sldMk cId="1397803457" sldId="1542"/>
            <ac:spMk id="40" creationId="{C8F10CB3-3B5E-4C7A-98CF-B87454DDFA39}"/>
          </ac:spMkLst>
        </pc:spChg>
        <pc:picChg chg="add mod">
          <ac:chgData name="Anders Eide" userId="e0d63a22addae149" providerId="LiveId" clId="{35EC5906-E7E3-48A2-84EC-DFEFA7CAE3D4}" dt="2018-08-23T07:48:52.783" v="332" actId="26606"/>
          <ac:picMkLst>
            <pc:docMk/>
            <pc:sldMk cId="1397803457" sldId="1542"/>
            <ac:picMk id="9" creationId="{A0656652-79F1-4D37-94C0-A34E09618C6F}"/>
          </ac:picMkLst>
        </pc:picChg>
        <pc:picChg chg="add mod">
          <ac:chgData name="Anders Eide" userId="e0d63a22addae149" providerId="LiveId" clId="{35EC5906-E7E3-48A2-84EC-DFEFA7CAE3D4}" dt="2018-08-23T07:48:52.783" v="332" actId="26606"/>
          <ac:picMkLst>
            <pc:docMk/>
            <pc:sldMk cId="1397803457" sldId="1542"/>
            <ac:picMk id="11" creationId="{A22329B1-123D-4BB7-891E-D122AA2C02FC}"/>
          </ac:picMkLst>
        </pc:picChg>
        <pc:picChg chg="add mod">
          <ac:chgData name="Anders Eide" userId="e0d63a22addae149" providerId="LiveId" clId="{35EC5906-E7E3-48A2-84EC-DFEFA7CAE3D4}" dt="2018-08-23T07:48:52.783" v="332" actId="26606"/>
          <ac:picMkLst>
            <pc:docMk/>
            <pc:sldMk cId="1397803457" sldId="1542"/>
            <ac:picMk id="13" creationId="{924C29BE-C696-44C8-92CA-7430986E540D}"/>
          </ac:picMkLst>
        </pc:picChg>
        <pc:picChg chg="add mod">
          <ac:chgData name="Anders Eide" userId="e0d63a22addae149" providerId="LiveId" clId="{35EC5906-E7E3-48A2-84EC-DFEFA7CAE3D4}" dt="2018-08-23T07:48:52.783" v="332" actId="26606"/>
          <ac:picMkLst>
            <pc:docMk/>
            <pc:sldMk cId="1397803457" sldId="1542"/>
            <ac:picMk id="15" creationId="{742E5D42-D8A2-413E-9C9E-B2EEAC84D74D}"/>
          </ac:picMkLst>
        </pc:picChg>
        <pc:picChg chg="add mod ord">
          <ac:chgData name="Anders Eide" userId="e0d63a22addae149" providerId="LiveId" clId="{35EC5906-E7E3-48A2-84EC-DFEFA7CAE3D4}" dt="2018-08-23T07:48:52.783" v="332" actId="26606"/>
          <ac:picMkLst>
            <pc:docMk/>
            <pc:sldMk cId="1397803457" sldId="1542"/>
            <ac:picMk id="17" creationId="{A9D68B2B-CC38-40D2-9087-5201B10D5213}"/>
          </ac:picMkLst>
        </pc:picChg>
      </pc:sldChg>
      <pc:sldChg chg="addSp modSp add">
        <pc:chgData name="Anders Eide" userId="e0d63a22addae149" providerId="LiveId" clId="{35EC5906-E7E3-48A2-84EC-DFEFA7CAE3D4}" dt="2018-08-23T07:51:49.522" v="363" actId="1076"/>
        <pc:sldMkLst>
          <pc:docMk/>
          <pc:sldMk cId="2222804407" sldId="1544"/>
        </pc:sldMkLst>
        <pc:spChg chg="add mod">
          <ac:chgData name="Anders Eide" userId="e0d63a22addae149" providerId="LiveId" clId="{35EC5906-E7E3-48A2-84EC-DFEFA7CAE3D4}" dt="2018-08-23T07:51:49.522" v="363" actId="1076"/>
          <ac:spMkLst>
            <pc:docMk/>
            <pc:sldMk cId="2222804407" sldId="1544"/>
            <ac:spMk id="2" creationId="{3F97FDCC-75F0-4C33-929E-48120BF691C6}"/>
          </ac:spMkLst>
        </pc:spChg>
      </pc:sldChg>
      <pc:sldChg chg="addSp delSp modSp add">
        <pc:chgData name="Anders Eide" userId="e0d63a22addae149" providerId="LiveId" clId="{35EC5906-E7E3-48A2-84EC-DFEFA7CAE3D4}" dt="2018-08-29T06:29:30.905" v="874" actId="404"/>
        <pc:sldMkLst>
          <pc:docMk/>
          <pc:sldMk cId="1766096521" sldId="1545"/>
        </pc:sldMkLst>
        <pc:spChg chg="mod">
          <ac:chgData name="Anders Eide" userId="e0d63a22addae149" providerId="LiveId" clId="{35EC5906-E7E3-48A2-84EC-DFEFA7CAE3D4}" dt="2018-08-29T06:17:23.071" v="550" actId="20577"/>
          <ac:spMkLst>
            <pc:docMk/>
            <pc:sldMk cId="1766096521" sldId="1545"/>
            <ac:spMk id="2" creationId="{390116A5-FDFB-457F-BCE0-D32D3E1BD467}"/>
          </ac:spMkLst>
        </pc:spChg>
        <pc:spChg chg="add mod">
          <ac:chgData name="Anders Eide" userId="e0d63a22addae149" providerId="LiveId" clId="{35EC5906-E7E3-48A2-84EC-DFEFA7CAE3D4}" dt="2018-08-29T06:29:30.905" v="874" actId="404"/>
          <ac:spMkLst>
            <pc:docMk/>
            <pc:sldMk cId="1766096521" sldId="1545"/>
            <ac:spMk id="11" creationId="{F6DC7F7F-587B-4E4C-898E-705B70E83CE7}"/>
          </ac:spMkLst>
        </pc:spChg>
        <pc:spChg chg="add mod">
          <ac:chgData name="Anders Eide" userId="e0d63a22addae149" providerId="LiveId" clId="{35EC5906-E7E3-48A2-84EC-DFEFA7CAE3D4}" dt="2018-08-29T06:29:30.905" v="874" actId="404"/>
          <ac:spMkLst>
            <pc:docMk/>
            <pc:sldMk cId="1766096521" sldId="1545"/>
            <ac:spMk id="34" creationId="{918EEB7F-95D2-4065-BF16-C7B358386535}"/>
          </ac:spMkLst>
        </pc:spChg>
        <pc:spChg chg="add mod">
          <ac:chgData name="Anders Eide" userId="e0d63a22addae149" providerId="LiveId" clId="{35EC5906-E7E3-48A2-84EC-DFEFA7CAE3D4}" dt="2018-08-29T06:29:30.905" v="874" actId="404"/>
          <ac:spMkLst>
            <pc:docMk/>
            <pc:sldMk cId="1766096521" sldId="1545"/>
            <ac:spMk id="38" creationId="{89156AA0-E574-4195-8130-88630764AB27}"/>
          </ac:spMkLst>
        </pc:spChg>
        <pc:spChg chg="add mod">
          <ac:chgData name="Anders Eide" userId="e0d63a22addae149" providerId="LiveId" clId="{35EC5906-E7E3-48A2-84EC-DFEFA7CAE3D4}" dt="2018-08-29T06:29:30.905" v="874" actId="404"/>
          <ac:spMkLst>
            <pc:docMk/>
            <pc:sldMk cId="1766096521" sldId="1545"/>
            <ac:spMk id="40" creationId="{31217D73-C7A9-4DCE-BEAF-5C95D4D65B8A}"/>
          </ac:spMkLst>
        </pc:spChg>
        <pc:spChg chg="add mod">
          <ac:chgData name="Anders Eide" userId="e0d63a22addae149" providerId="LiveId" clId="{35EC5906-E7E3-48A2-84EC-DFEFA7CAE3D4}" dt="2018-08-29T06:29:30.905" v="874" actId="404"/>
          <ac:spMkLst>
            <pc:docMk/>
            <pc:sldMk cId="1766096521" sldId="1545"/>
            <ac:spMk id="43" creationId="{480C1FEF-6EF7-426D-A1A2-319613E99A1D}"/>
          </ac:spMkLst>
        </pc:spChg>
        <pc:grpChg chg="add mod">
          <ac:chgData name="Anders Eide" userId="e0d63a22addae149" providerId="LiveId" clId="{35EC5906-E7E3-48A2-84EC-DFEFA7CAE3D4}" dt="2018-08-29T06:29:05.136" v="868" actId="1038"/>
          <ac:grpSpMkLst>
            <pc:docMk/>
            <pc:sldMk cId="1766096521" sldId="1545"/>
            <ac:grpSpMk id="12" creationId="{B164D9FD-2780-433D-BB1F-75FFF119EADB}"/>
          </ac:grpSpMkLst>
        </pc:grpChg>
        <pc:grpChg chg="add mod">
          <ac:chgData name="Anders Eide" userId="e0d63a22addae149" providerId="LiveId" clId="{35EC5906-E7E3-48A2-84EC-DFEFA7CAE3D4}" dt="2018-08-29T06:29:05.136" v="868" actId="1038"/>
          <ac:grpSpMkLst>
            <pc:docMk/>
            <pc:sldMk cId="1766096521" sldId="1545"/>
            <ac:grpSpMk id="13" creationId="{210B4C77-E98A-4C53-826A-828DE800EDBC}"/>
          </ac:grpSpMkLst>
        </pc:grpChg>
        <pc:grpChg chg="add mod">
          <ac:chgData name="Anders Eide" userId="e0d63a22addae149" providerId="LiveId" clId="{35EC5906-E7E3-48A2-84EC-DFEFA7CAE3D4}" dt="2018-08-29T06:28:53.003" v="848" actId="1037"/>
          <ac:grpSpMkLst>
            <pc:docMk/>
            <pc:sldMk cId="1766096521" sldId="1545"/>
            <ac:grpSpMk id="15" creationId="{59BD8BB1-092F-412A-BD9B-E234CA22FF8D}"/>
          </ac:grpSpMkLst>
        </pc:grpChg>
        <pc:grpChg chg="add mod">
          <ac:chgData name="Anders Eide" userId="e0d63a22addae149" providerId="LiveId" clId="{35EC5906-E7E3-48A2-84EC-DFEFA7CAE3D4}" dt="2018-08-29T06:28:56.446" v="853" actId="1037"/>
          <ac:grpSpMkLst>
            <pc:docMk/>
            <pc:sldMk cId="1766096521" sldId="1545"/>
            <ac:grpSpMk id="16" creationId="{352E46FF-96B5-4F8A-99D2-CE3BA4D9B0C9}"/>
          </ac:grpSpMkLst>
        </pc:grpChg>
        <pc:grpChg chg="add mod">
          <ac:chgData name="Anders Eide" userId="e0d63a22addae149" providerId="LiveId" clId="{35EC5906-E7E3-48A2-84EC-DFEFA7CAE3D4}" dt="2018-08-29T06:28:58.926" v="860" actId="1037"/>
          <ac:grpSpMkLst>
            <pc:docMk/>
            <pc:sldMk cId="1766096521" sldId="1545"/>
            <ac:grpSpMk id="18" creationId="{ABA322BF-7675-4FDB-ADE4-B340FFE2CCE3}"/>
          </ac:grpSpMkLst>
        </pc:grpChg>
        <pc:picChg chg="add del">
          <ac:chgData name="Anders Eide" userId="e0d63a22addae149" providerId="LiveId" clId="{35EC5906-E7E3-48A2-84EC-DFEFA7CAE3D4}" dt="2018-08-29T06:17:52.245" v="572" actId="478"/>
          <ac:picMkLst>
            <pc:docMk/>
            <pc:sldMk cId="1766096521" sldId="1545"/>
            <ac:picMk id="4" creationId="{5927F769-DED2-4CCA-B8F7-353B8CDFEBB4}"/>
          </ac:picMkLst>
        </pc:picChg>
        <pc:picChg chg="add mod">
          <ac:chgData name="Anders Eide" userId="e0d63a22addae149" providerId="LiveId" clId="{35EC5906-E7E3-48A2-84EC-DFEFA7CAE3D4}" dt="2018-08-29T06:28:23.185" v="818" actId="164"/>
          <ac:picMkLst>
            <pc:docMk/>
            <pc:sldMk cId="1766096521" sldId="1545"/>
            <ac:picMk id="5" creationId="{CF266959-E6D5-4FE8-9570-376E9D948CAB}"/>
          </ac:picMkLst>
        </pc:picChg>
        <pc:picChg chg="add mod">
          <ac:chgData name="Anders Eide" userId="e0d63a22addae149" providerId="LiveId" clId="{35EC5906-E7E3-48A2-84EC-DFEFA7CAE3D4}" dt="2018-08-29T06:28:17.142" v="815" actId="164"/>
          <ac:picMkLst>
            <pc:docMk/>
            <pc:sldMk cId="1766096521" sldId="1545"/>
            <ac:picMk id="7" creationId="{308FA5CA-B7C7-41B8-A14F-C549146D6108}"/>
          </ac:picMkLst>
        </pc:picChg>
        <pc:picChg chg="add del">
          <ac:chgData name="Anders Eide" userId="e0d63a22addae149" providerId="LiveId" clId="{35EC5906-E7E3-48A2-84EC-DFEFA7CAE3D4}" dt="2018-08-29T06:17:48.820" v="567" actId="478"/>
          <ac:picMkLst>
            <pc:docMk/>
            <pc:sldMk cId="1766096521" sldId="1545"/>
            <ac:picMk id="8" creationId="{5EFD956B-7D40-4889-8E2D-2475761D316E}"/>
          </ac:picMkLst>
        </pc:picChg>
        <pc:picChg chg="add mod modCrop">
          <ac:chgData name="Anders Eide" userId="e0d63a22addae149" providerId="LiveId" clId="{35EC5906-E7E3-48A2-84EC-DFEFA7CAE3D4}" dt="2018-08-29T06:28:19.526" v="817" actId="164"/>
          <ac:picMkLst>
            <pc:docMk/>
            <pc:sldMk cId="1766096521" sldId="1545"/>
            <ac:picMk id="10" creationId="{A1120E9C-5760-4EA0-A753-276632419444}"/>
          </ac:picMkLst>
        </pc:picChg>
        <pc:picChg chg="mod">
          <ac:chgData name="Anders Eide" userId="e0d63a22addae149" providerId="LiveId" clId="{35EC5906-E7E3-48A2-84EC-DFEFA7CAE3D4}" dt="2018-08-29T06:28:24.511" v="819" actId="164"/>
          <ac:picMkLst>
            <pc:docMk/>
            <pc:sldMk cId="1766096521" sldId="1545"/>
            <ac:picMk id="14" creationId="{83283126-68B2-4FC9-BA27-9168C4560687}"/>
          </ac:picMkLst>
        </pc:picChg>
        <pc:picChg chg="mod">
          <ac:chgData name="Anders Eide" userId="e0d63a22addae149" providerId="LiveId" clId="{35EC5906-E7E3-48A2-84EC-DFEFA7CAE3D4}" dt="2018-08-29T06:28:18.399" v="816" actId="164"/>
          <ac:picMkLst>
            <pc:docMk/>
            <pc:sldMk cId="1766096521" sldId="1545"/>
            <ac:picMk id="17" creationId="{FD614421-96D4-4DB6-A77B-F74406EC5015}"/>
          </ac:picMkLst>
        </pc:picChg>
        <pc:picChg chg="del">
          <ac:chgData name="Anders Eide" userId="e0d63a22addae149" providerId="LiveId" clId="{35EC5906-E7E3-48A2-84EC-DFEFA7CAE3D4}" dt="2018-08-29T06:17:51.734" v="571" actId="478"/>
          <ac:picMkLst>
            <pc:docMk/>
            <pc:sldMk cId="1766096521" sldId="1545"/>
            <ac:picMk id="39" creationId="{0D744C8F-BC33-46C4-8B14-68F04D2029B8}"/>
          </ac:picMkLst>
        </pc:picChg>
        <pc:picChg chg="del">
          <ac:chgData name="Anders Eide" userId="e0d63a22addae149" providerId="LiveId" clId="{35EC5906-E7E3-48A2-84EC-DFEFA7CAE3D4}" dt="2018-08-29T06:17:52.856" v="573" actId="478"/>
          <ac:picMkLst>
            <pc:docMk/>
            <pc:sldMk cId="1766096521" sldId="1545"/>
            <ac:picMk id="50" creationId="{8D7DCC4D-A5F6-4334-9497-14BCC1065474}"/>
          </ac:picMkLst>
        </pc:picChg>
        <pc:cxnChg chg="add mod">
          <ac:chgData name="Anders Eide" userId="e0d63a22addae149" providerId="LiveId" clId="{35EC5906-E7E3-48A2-84EC-DFEFA7CAE3D4}" dt="2018-08-29T06:28:56.446" v="853" actId="1037"/>
          <ac:cxnSpMkLst>
            <pc:docMk/>
            <pc:sldMk cId="1766096521" sldId="1545"/>
            <ac:cxnSpMk id="28" creationId="{F69D41A0-05E0-481D-91F3-B0FD6CF6E9F4}"/>
          </ac:cxnSpMkLst>
        </pc:cxnChg>
        <pc:cxnChg chg="add mod">
          <ac:chgData name="Anders Eide" userId="e0d63a22addae149" providerId="LiveId" clId="{35EC5906-E7E3-48A2-84EC-DFEFA7CAE3D4}" dt="2018-08-29T06:29:05.136" v="868" actId="1038"/>
          <ac:cxnSpMkLst>
            <pc:docMk/>
            <pc:sldMk cId="1766096521" sldId="1545"/>
            <ac:cxnSpMk id="29" creationId="{42322691-8FC6-46F2-B5A3-2C9B206B02E5}"/>
          </ac:cxnSpMkLst>
        </pc:cxnChg>
        <pc:cxnChg chg="add mod">
          <ac:chgData name="Anders Eide" userId="e0d63a22addae149" providerId="LiveId" clId="{35EC5906-E7E3-48A2-84EC-DFEFA7CAE3D4}" dt="2018-08-29T06:29:05.136" v="868" actId="1038"/>
          <ac:cxnSpMkLst>
            <pc:docMk/>
            <pc:sldMk cId="1766096521" sldId="1545"/>
            <ac:cxnSpMk id="30" creationId="{AF9DE974-DA39-4921-B362-7B0B18409412}"/>
          </ac:cxnSpMkLst>
        </pc:cxnChg>
        <pc:cxnChg chg="mod">
          <ac:chgData name="Anders Eide" userId="e0d63a22addae149" providerId="LiveId" clId="{35EC5906-E7E3-48A2-84EC-DFEFA7CAE3D4}" dt="2018-08-29T06:28:58.926" v="860" actId="1037"/>
          <ac:cxnSpMkLst>
            <pc:docMk/>
            <pc:sldMk cId="1766096521" sldId="1545"/>
            <ac:cxnSpMk id="41" creationId="{7830A1C1-EED0-439B-B2A5-C889AB46A41D}"/>
          </ac:cxnSpMkLst>
        </pc:cxnChg>
        <pc:cxnChg chg="add del">
          <ac:chgData name="Anders Eide" userId="e0d63a22addae149" providerId="LiveId" clId="{35EC5906-E7E3-48A2-84EC-DFEFA7CAE3D4}" dt="2018-08-29T06:17:49.245" v="568" actId="478"/>
          <ac:cxnSpMkLst>
            <pc:docMk/>
            <pc:sldMk cId="1766096521" sldId="1545"/>
            <ac:cxnSpMk id="42" creationId="{58E3D866-A339-4A1B-AF1C-B7F1A7AF8708}"/>
          </ac:cxnSpMkLst>
        </pc:cxnChg>
        <pc:cxnChg chg="del">
          <ac:chgData name="Anders Eide" userId="e0d63a22addae149" providerId="LiveId" clId="{35EC5906-E7E3-48A2-84EC-DFEFA7CAE3D4}" dt="2018-08-29T06:17:50.829" v="569" actId="478"/>
          <ac:cxnSpMkLst>
            <pc:docMk/>
            <pc:sldMk cId="1766096521" sldId="1545"/>
            <ac:cxnSpMk id="45" creationId="{E553DB72-DFC9-468D-B817-04C92CD5FDBC}"/>
          </ac:cxnSpMkLst>
        </pc:cxnChg>
        <pc:cxnChg chg="del">
          <ac:chgData name="Anders Eide" userId="e0d63a22addae149" providerId="LiveId" clId="{35EC5906-E7E3-48A2-84EC-DFEFA7CAE3D4}" dt="2018-08-29T06:17:51.292" v="570" actId="478"/>
          <ac:cxnSpMkLst>
            <pc:docMk/>
            <pc:sldMk cId="1766096521" sldId="1545"/>
            <ac:cxnSpMk id="47" creationId="{FCF967FA-F869-4434-AE6C-12957BDE58AB}"/>
          </ac:cxnSpMkLst>
        </pc:cxnChg>
      </pc:sldChg>
      <pc:sldChg chg="addSp delSp modSp add">
        <pc:chgData name="Anders Eide" userId="e0d63a22addae149" providerId="LiveId" clId="{35EC5906-E7E3-48A2-84EC-DFEFA7CAE3D4}" dt="2018-08-29T06:31:25.533" v="1029" actId="404"/>
        <pc:sldMkLst>
          <pc:docMk/>
          <pc:sldMk cId="1324496433" sldId="1546"/>
        </pc:sldMkLst>
        <pc:spChg chg="mod">
          <ac:chgData name="Anders Eide" userId="e0d63a22addae149" providerId="LiveId" clId="{35EC5906-E7E3-48A2-84EC-DFEFA7CAE3D4}" dt="2018-08-29T06:17:33.719" v="559" actId="20577"/>
          <ac:spMkLst>
            <pc:docMk/>
            <pc:sldMk cId="1324496433" sldId="1546"/>
            <ac:spMk id="2" creationId="{390116A5-FDFB-457F-BCE0-D32D3E1BD467}"/>
          </ac:spMkLst>
        </pc:spChg>
        <pc:spChg chg="add mod">
          <ac:chgData name="Anders Eide" userId="e0d63a22addae149" providerId="LiveId" clId="{35EC5906-E7E3-48A2-84EC-DFEFA7CAE3D4}" dt="2018-08-29T06:31:25.533" v="1029" actId="404"/>
          <ac:spMkLst>
            <pc:docMk/>
            <pc:sldMk cId="1324496433" sldId="1546"/>
            <ac:spMk id="44" creationId="{1E198D0D-5959-4547-B49D-A860DEA5DB7C}"/>
          </ac:spMkLst>
        </pc:spChg>
        <pc:spChg chg="add mod">
          <ac:chgData name="Anders Eide" userId="e0d63a22addae149" providerId="LiveId" clId="{35EC5906-E7E3-48A2-84EC-DFEFA7CAE3D4}" dt="2018-08-29T06:30:56.533" v="985" actId="404"/>
          <ac:spMkLst>
            <pc:docMk/>
            <pc:sldMk cId="1324496433" sldId="1546"/>
            <ac:spMk id="46" creationId="{8F6C3BDF-F678-4429-B832-375FE83202EC}"/>
          </ac:spMkLst>
        </pc:spChg>
        <pc:spChg chg="add mod">
          <ac:chgData name="Anders Eide" userId="e0d63a22addae149" providerId="LiveId" clId="{35EC5906-E7E3-48A2-84EC-DFEFA7CAE3D4}" dt="2018-08-29T06:30:56.533" v="985" actId="404"/>
          <ac:spMkLst>
            <pc:docMk/>
            <pc:sldMk cId="1324496433" sldId="1546"/>
            <ac:spMk id="48" creationId="{662F1DB0-86D2-412F-B24C-6C9A86186BD2}"/>
          </ac:spMkLst>
        </pc:spChg>
        <pc:spChg chg="add mod">
          <ac:chgData name="Anders Eide" userId="e0d63a22addae149" providerId="LiveId" clId="{35EC5906-E7E3-48A2-84EC-DFEFA7CAE3D4}" dt="2018-08-29T06:30:56.533" v="985" actId="404"/>
          <ac:spMkLst>
            <pc:docMk/>
            <pc:sldMk cId="1324496433" sldId="1546"/>
            <ac:spMk id="49" creationId="{36B7BBEE-E19F-4AF1-A7E5-642237CEC0C0}"/>
          </ac:spMkLst>
        </pc:spChg>
        <pc:spChg chg="add mod">
          <ac:chgData name="Anders Eide" userId="e0d63a22addae149" providerId="LiveId" clId="{35EC5906-E7E3-48A2-84EC-DFEFA7CAE3D4}" dt="2018-08-29T06:30:56.533" v="985" actId="404"/>
          <ac:spMkLst>
            <pc:docMk/>
            <pc:sldMk cId="1324496433" sldId="1546"/>
            <ac:spMk id="51" creationId="{B27F66DF-6B3A-4532-B04C-926B586FBE98}"/>
          </ac:spMkLst>
        </pc:spChg>
        <pc:spChg chg="add mod">
          <ac:chgData name="Anders Eide" userId="e0d63a22addae149" providerId="LiveId" clId="{35EC5906-E7E3-48A2-84EC-DFEFA7CAE3D4}" dt="2018-08-29T06:31:06.899" v="1003" actId="1038"/>
          <ac:spMkLst>
            <pc:docMk/>
            <pc:sldMk cId="1324496433" sldId="1546"/>
            <ac:spMk id="52" creationId="{55534311-1B95-4BCD-BB63-7AFAB155AA0C}"/>
          </ac:spMkLst>
        </pc:spChg>
        <pc:spChg chg="add mod">
          <ac:chgData name="Anders Eide" userId="e0d63a22addae149" providerId="LiveId" clId="{35EC5906-E7E3-48A2-84EC-DFEFA7CAE3D4}" dt="2018-08-29T06:31:18.652" v="1027" actId="20577"/>
          <ac:spMkLst>
            <pc:docMk/>
            <pc:sldMk cId="1324496433" sldId="1546"/>
            <ac:spMk id="53" creationId="{8DF9FF34-D641-411B-A472-B50D895A4235}"/>
          </ac:spMkLst>
        </pc:spChg>
        <pc:picChg chg="del">
          <ac:chgData name="Anders Eide" userId="e0d63a22addae149" providerId="LiveId" clId="{35EC5906-E7E3-48A2-84EC-DFEFA7CAE3D4}" dt="2018-08-29T06:23:43.775" v="635" actId="478"/>
          <ac:picMkLst>
            <pc:docMk/>
            <pc:sldMk cId="1324496433" sldId="1546"/>
            <ac:picMk id="4" creationId="{5927F769-DED2-4CCA-B8F7-353B8CDFEBB4}"/>
          </ac:picMkLst>
        </pc:picChg>
        <pc:picChg chg="del">
          <ac:chgData name="Anders Eide" userId="e0d63a22addae149" providerId="LiveId" clId="{35EC5906-E7E3-48A2-84EC-DFEFA7CAE3D4}" dt="2018-08-29T06:17:40.135" v="563" actId="478"/>
          <ac:picMkLst>
            <pc:docMk/>
            <pc:sldMk cId="1324496433" sldId="1546"/>
            <ac:picMk id="5" creationId="{CF266959-E6D5-4FE8-9570-376E9D948CAB}"/>
          </ac:picMkLst>
        </pc:picChg>
        <pc:picChg chg="del">
          <ac:chgData name="Anders Eide" userId="e0d63a22addae149" providerId="LiveId" clId="{35EC5906-E7E3-48A2-84EC-DFEFA7CAE3D4}" dt="2018-08-29T06:17:37.246" v="560" actId="478"/>
          <ac:picMkLst>
            <pc:docMk/>
            <pc:sldMk cId="1324496433" sldId="1546"/>
            <ac:picMk id="7" creationId="{308FA5CA-B7C7-41B8-A14F-C549146D6108}"/>
          </ac:picMkLst>
        </pc:picChg>
        <pc:picChg chg="mod">
          <ac:chgData name="Anders Eide" userId="e0d63a22addae149" providerId="LiveId" clId="{35EC5906-E7E3-48A2-84EC-DFEFA7CAE3D4}" dt="2018-08-29T06:19:39.522" v="599" actId="1076"/>
          <ac:picMkLst>
            <pc:docMk/>
            <pc:sldMk cId="1324496433" sldId="1546"/>
            <ac:picMk id="8" creationId="{5EFD956B-7D40-4889-8E2D-2475761D316E}"/>
          </ac:picMkLst>
        </pc:picChg>
        <pc:picChg chg="del">
          <ac:chgData name="Anders Eide" userId="e0d63a22addae149" providerId="LiveId" clId="{35EC5906-E7E3-48A2-84EC-DFEFA7CAE3D4}" dt="2018-08-29T06:17:40.641" v="564" actId="478"/>
          <ac:picMkLst>
            <pc:docMk/>
            <pc:sldMk cId="1324496433" sldId="1546"/>
            <ac:picMk id="10" creationId="{A1120E9C-5760-4EA0-A753-276632419444}"/>
          </ac:picMkLst>
        </pc:picChg>
        <pc:picChg chg="add mod">
          <ac:chgData name="Anders Eide" userId="e0d63a22addae149" providerId="LiveId" clId="{35EC5906-E7E3-48A2-84EC-DFEFA7CAE3D4}" dt="2018-08-29T06:21:08.410" v="613" actId="1076"/>
          <ac:picMkLst>
            <pc:docMk/>
            <pc:sldMk cId="1324496433" sldId="1546"/>
            <ac:picMk id="12" creationId="{1FDA8B51-25AD-451A-8AB0-F037C12DCDEA}"/>
          </ac:picMkLst>
        </pc:picChg>
        <pc:picChg chg="del">
          <ac:chgData name="Anders Eide" userId="e0d63a22addae149" providerId="LiveId" clId="{35EC5906-E7E3-48A2-84EC-DFEFA7CAE3D4}" dt="2018-08-29T06:17:39.286" v="562" actId="478"/>
          <ac:picMkLst>
            <pc:docMk/>
            <pc:sldMk cId="1324496433" sldId="1546"/>
            <ac:picMk id="14" creationId="{83283126-68B2-4FC9-BA27-9168C4560687}"/>
          </ac:picMkLst>
        </pc:picChg>
        <pc:picChg chg="add mod modCrop">
          <ac:chgData name="Anders Eide" userId="e0d63a22addae149" providerId="LiveId" clId="{35EC5906-E7E3-48A2-84EC-DFEFA7CAE3D4}" dt="2018-08-29T06:30:49.270" v="983" actId="1038"/>
          <ac:picMkLst>
            <pc:docMk/>
            <pc:sldMk cId="1324496433" sldId="1546"/>
            <ac:picMk id="15" creationId="{A5EA4749-7193-41AC-BB1E-AC74187A561B}"/>
          </ac:picMkLst>
        </pc:picChg>
        <pc:picChg chg="mod">
          <ac:chgData name="Anders Eide" userId="e0d63a22addae149" providerId="LiveId" clId="{35EC5906-E7E3-48A2-84EC-DFEFA7CAE3D4}" dt="2018-08-29T06:19:47.735" v="601" actId="1076"/>
          <ac:picMkLst>
            <pc:docMk/>
            <pc:sldMk cId="1324496433" sldId="1546"/>
            <ac:picMk id="17" creationId="{FD614421-96D4-4DB6-A77B-F74406EC5015}"/>
          </ac:picMkLst>
        </pc:picChg>
        <pc:picChg chg="add mod modCrop">
          <ac:chgData name="Anders Eide" userId="e0d63a22addae149" providerId="LiveId" clId="{35EC5906-E7E3-48A2-84EC-DFEFA7CAE3D4}" dt="2018-08-29T06:26:08.428" v="661" actId="1076"/>
          <ac:picMkLst>
            <pc:docMk/>
            <pc:sldMk cId="1324496433" sldId="1546"/>
            <ac:picMk id="24" creationId="{8A30CC30-9B88-4CF2-9F5D-35894C753EFB}"/>
          </ac:picMkLst>
        </pc:picChg>
        <pc:picChg chg="add mod">
          <ac:chgData name="Anders Eide" userId="e0d63a22addae149" providerId="LiveId" clId="{35EC5906-E7E3-48A2-84EC-DFEFA7CAE3D4}" dt="2018-08-29T06:21:28.167" v="619" actId="1076"/>
          <ac:picMkLst>
            <pc:docMk/>
            <pc:sldMk cId="1324496433" sldId="1546"/>
            <ac:picMk id="31" creationId="{96C296B7-5BE8-40C0-83F5-B92D099EEE66}"/>
          </ac:picMkLst>
        </pc:picChg>
        <pc:picChg chg="mod">
          <ac:chgData name="Anders Eide" userId="e0d63a22addae149" providerId="LiveId" clId="{35EC5906-E7E3-48A2-84EC-DFEFA7CAE3D4}" dt="2018-08-29T06:31:06.899" v="1003" actId="1038"/>
          <ac:picMkLst>
            <pc:docMk/>
            <pc:sldMk cId="1324496433" sldId="1546"/>
            <ac:picMk id="39" creationId="{0D744C8F-BC33-46C4-8B14-68F04D2029B8}"/>
          </ac:picMkLst>
        </pc:picChg>
        <pc:picChg chg="mod">
          <ac:chgData name="Anders Eide" userId="e0d63a22addae149" providerId="LiveId" clId="{35EC5906-E7E3-48A2-84EC-DFEFA7CAE3D4}" dt="2018-08-29T06:24:39.564" v="647" actId="1076"/>
          <ac:picMkLst>
            <pc:docMk/>
            <pc:sldMk cId="1324496433" sldId="1546"/>
            <ac:picMk id="50" creationId="{8D7DCC4D-A5F6-4334-9497-14BCC1065474}"/>
          </ac:picMkLst>
        </pc:picChg>
        <pc:cxnChg chg="add mod">
          <ac:chgData name="Anders Eide" userId="e0d63a22addae149" providerId="LiveId" clId="{35EC5906-E7E3-48A2-84EC-DFEFA7CAE3D4}" dt="2018-08-29T06:24:35.403" v="646" actId="1076"/>
          <ac:cxnSpMkLst>
            <pc:docMk/>
            <pc:sldMk cId="1324496433" sldId="1546"/>
            <ac:cxnSpMk id="18" creationId="{6F051798-AFBB-45FF-B178-2658564156E5}"/>
          </ac:cxnSpMkLst>
        </pc:cxnChg>
        <pc:cxnChg chg="add mod">
          <ac:chgData name="Anders Eide" userId="e0d63a22addae149" providerId="LiveId" clId="{35EC5906-E7E3-48A2-84EC-DFEFA7CAE3D4}" dt="2018-08-29T06:21:59.141" v="623" actId="404"/>
          <ac:cxnSpMkLst>
            <pc:docMk/>
            <pc:sldMk cId="1324496433" sldId="1546"/>
            <ac:cxnSpMk id="27" creationId="{26CCB5EE-122A-4B05-9B3C-9DBAFBDE4DBC}"/>
          </ac:cxnSpMkLst>
        </pc:cxnChg>
        <pc:cxnChg chg="add mod">
          <ac:chgData name="Anders Eide" userId="e0d63a22addae149" providerId="LiveId" clId="{35EC5906-E7E3-48A2-84EC-DFEFA7CAE3D4}" dt="2018-08-29T06:22:05.586" v="624" actId="404"/>
          <ac:cxnSpMkLst>
            <pc:docMk/>
            <pc:sldMk cId="1324496433" sldId="1546"/>
            <ac:cxnSpMk id="34" creationId="{E3B5E9EA-387B-4F66-9AA3-0BB81EEE29A0}"/>
          </ac:cxnSpMkLst>
        </pc:cxnChg>
        <pc:cxnChg chg="add mod">
          <ac:chgData name="Anders Eide" userId="e0d63a22addae149" providerId="LiveId" clId="{35EC5906-E7E3-48A2-84EC-DFEFA7CAE3D4}" dt="2018-08-29T06:23:34.020" v="631" actId="1076"/>
          <ac:cxnSpMkLst>
            <pc:docMk/>
            <pc:sldMk cId="1324496433" sldId="1546"/>
            <ac:cxnSpMk id="38" creationId="{57FD79C4-1491-4EE2-8150-871960135346}"/>
          </ac:cxnSpMkLst>
        </pc:cxnChg>
        <pc:cxnChg chg="add mod">
          <ac:chgData name="Anders Eide" userId="e0d63a22addae149" providerId="LiveId" clId="{35EC5906-E7E3-48A2-84EC-DFEFA7CAE3D4}" dt="2018-08-29T06:23:54.812" v="640" actId="1076"/>
          <ac:cxnSpMkLst>
            <pc:docMk/>
            <pc:sldMk cId="1324496433" sldId="1546"/>
            <ac:cxnSpMk id="40" creationId="{EA1664A9-C00F-4E77-B467-1B2D137A1E47}"/>
          </ac:cxnSpMkLst>
        </pc:cxnChg>
        <pc:cxnChg chg="del">
          <ac:chgData name="Anders Eide" userId="e0d63a22addae149" providerId="LiveId" clId="{35EC5906-E7E3-48A2-84EC-DFEFA7CAE3D4}" dt="2018-08-29T06:17:38.852" v="561" actId="478"/>
          <ac:cxnSpMkLst>
            <pc:docMk/>
            <pc:sldMk cId="1324496433" sldId="1546"/>
            <ac:cxnSpMk id="41" creationId="{7830A1C1-EED0-439B-B2A5-C889AB46A41D}"/>
          </ac:cxnSpMkLst>
        </pc:cxnChg>
        <pc:cxnChg chg="mod">
          <ac:chgData name="Anders Eide" userId="e0d63a22addae149" providerId="LiveId" clId="{35EC5906-E7E3-48A2-84EC-DFEFA7CAE3D4}" dt="2018-08-29T06:24:14.057" v="642" actId="404"/>
          <ac:cxnSpMkLst>
            <pc:docMk/>
            <pc:sldMk cId="1324496433" sldId="1546"/>
            <ac:cxnSpMk id="42" creationId="{58E3D866-A339-4A1B-AF1C-B7F1A7AF8708}"/>
          </ac:cxnSpMkLst>
        </pc:cxnChg>
        <pc:cxnChg chg="add mod">
          <ac:chgData name="Anders Eide" userId="e0d63a22addae149" providerId="LiveId" clId="{35EC5906-E7E3-48A2-84EC-DFEFA7CAE3D4}" dt="2018-08-29T06:26:07.313" v="660" actId="1076"/>
          <ac:cxnSpMkLst>
            <pc:docMk/>
            <pc:sldMk cId="1324496433" sldId="1546"/>
            <ac:cxnSpMk id="43" creationId="{15AC9C17-9C96-4C0B-BC93-1D4719E5838D}"/>
          </ac:cxnSpMkLst>
        </pc:cxnChg>
        <pc:cxnChg chg="del">
          <ac:chgData name="Anders Eide" userId="e0d63a22addae149" providerId="LiveId" clId="{35EC5906-E7E3-48A2-84EC-DFEFA7CAE3D4}" dt="2018-08-29T06:23:41.981" v="633" actId="478"/>
          <ac:cxnSpMkLst>
            <pc:docMk/>
            <pc:sldMk cId="1324496433" sldId="1546"/>
            <ac:cxnSpMk id="45" creationId="{E553DB72-DFC9-468D-B817-04C92CD5FDBC}"/>
          </ac:cxnSpMkLst>
        </pc:cxnChg>
        <pc:cxnChg chg="del">
          <ac:chgData name="Anders Eide" userId="e0d63a22addae149" providerId="LiveId" clId="{35EC5906-E7E3-48A2-84EC-DFEFA7CAE3D4}" dt="2018-08-29T06:23:43.201" v="634" actId="478"/>
          <ac:cxnSpMkLst>
            <pc:docMk/>
            <pc:sldMk cId="1324496433" sldId="1546"/>
            <ac:cxnSpMk id="47" creationId="{FCF967FA-F869-4434-AE6C-12957BDE58AB}"/>
          </ac:cxnSpMkLst>
        </pc:cxnChg>
      </pc:sldChg>
      <pc:sldChg chg="modSp add modNotesTx">
        <pc:chgData name="Anders Eide" userId="e0d63a22addae149" providerId="LiveId" clId="{35EC5906-E7E3-48A2-84EC-DFEFA7CAE3D4}" dt="2018-08-29T06:32:05.248" v="1064" actId="20577"/>
        <pc:sldMkLst>
          <pc:docMk/>
          <pc:sldMk cId="3722907233" sldId="1547"/>
        </pc:sldMkLst>
        <pc:spChg chg="mod">
          <ac:chgData name="Anders Eide" userId="e0d63a22addae149" providerId="LiveId" clId="{35EC5906-E7E3-48A2-84EC-DFEFA7CAE3D4}" dt="2018-08-29T06:31:57.757" v="1063" actId="12789"/>
          <ac:spMkLst>
            <pc:docMk/>
            <pc:sldMk cId="3722907233" sldId="1547"/>
            <ac:spMk id="2" creationId="{256DFFEB-396A-4780-8BF3-669013DEE853}"/>
          </ac:spMkLst>
        </pc:spChg>
      </pc:sldChg>
      <pc:sldMasterChg chg="modSldLayout">
        <pc:chgData name="Anders Eide" userId="e0d63a22addae149" providerId="LiveId" clId="{35EC5906-E7E3-48A2-84EC-DFEFA7CAE3D4}" dt="2018-08-23T07:50:59.695" v="343" actId="207"/>
        <pc:sldMasterMkLst>
          <pc:docMk/>
          <pc:sldMasterMk cId="3070795396" sldId="2147483660"/>
        </pc:sldMasterMkLst>
        <pc:sldLayoutChg chg="setBg">
          <pc:chgData name="Anders Eide" userId="e0d63a22addae149" providerId="LiveId" clId="{35EC5906-E7E3-48A2-84EC-DFEFA7CAE3D4}" dt="2018-08-23T07:50:59.695" v="343" actId="207"/>
          <pc:sldLayoutMkLst>
            <pc:docMk/>
            <pc:sldMasterMk cId="3070795396" sldId="2147483660"/>
            <pc:sldLayoutMk cId="3720109762" sldId="2147483721"/>
          </pc:sldLayoutMkLst>
        </pc:sldLayoutChg>
      </pc:sldMasterChg>
      <pc:sldMasterChg chg="modSldLayout">
        <pc:chgData name="Anders Eide" userId="e0d63a22addae149" providerId="LiveId" clId="{35EC5906-E7E3-48A2-84EC-DFEFA7CAE3D4}" dt="2018-08-23T07:50:59.695" v="343" actId="207"/>
        <pc:sldMasterMkLst>
          <pc:docMk/>
          <pc:sldMasterMk cId="390042814" sldId="2147483696"/>
        </pc:sldMasterMkLst>
        <pc:sldLayoutChg chg="setBg">
          <pc:chgData name="Anders Eide" userId="e0d63a22addae149" providerId="LiveId" clId="{35EC5906-E7E3-48A2-84EC-DFEFA7CAE3D4}" dt="2018-08-23T07:50:59.695" v="343" actId="207"/>
          <pc:sldLayoutMkLst>
            <pc:docMk/>
            <pc:sldMasterMk cId="390042814" sldId="2147483696"/>
            <pc:sldLayoutMk cId="2180087065" sldId="2147483697"/>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2437254600" sldId="2147483704"/>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183449696" sldId="2147483705"/>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2143566406" sldId="2147483707"/>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2895001462" sldId="2147483710"/>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2285251157" sldId="2147483713"/>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3042708026" sldId="2147483714"/>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1912525210" sldId="2147483717"/>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129250955" sldId="2147483718"/>
          </pc:sldLayoutMkLst>
        </pc:sldLayoutChg>
        <pc:sldLayoutChg chg="setBg">
          <pc:chgData name="Anders Eide" userId="e0d63a22addae149" providerId="LiveId" clId="{35EC5906-E7E3-48A2-84EC-DFEFA7CAE3D4}" dt="2018-08-23T07:50:59.695" v="343" actId="207"/>
          <pc:sldLayoutMkLst>
            <pc:docMk/>
            <pc:sldMasterMk cId="390042814" sldId="2147483696"/>
            <pc:sldLayoutMk cId="3212585969" sldId="2147483719"/>
          </pc:sldLayoutMkLst>
        </pc:sldLayoutChg>
      </pc:sldMasterChg>
      <pc:sldMasterChg chg="modSldLayout">
        <pc:chgData name="Anders Eide" userId="e0d63a22addae149" providerId="LiveId" clId="{35EC5906-E7E3-48A2-84EC-DFEFA7CAE3D4}" dt="2018-08-23T07:50:59.695" v="343" actId="207"/>
        <pc:sldMasterMkLst>
          <pc:docMk/>
          <pc:sldMasterMk cId="525352281" sldId="2147483723"/>
        </pc:sldMasterMkLst>
        <pc:sldLayoutChg chg="setBg">
          <pc:chgData name="Anders Eide" userId="e0d63a22addae149" providerId="LiveId" clId="{35EC5906-E7E3-48A2-84EC-DFEFA7CAE3D4}" dt="2018-08-23T07:50:59.695" v="343" actId="207"/>
          <pc:sldLayoutMkLst>
            <pc:docMk/>
            <pc:sldMasterMk cId="525352281" sldId="2147483723"/>
            <pc:sldLayoutMk cId="3650938972" sldId="2147483727"/>
          </pc:sldLayoutMkLst>
        </pc:sldLayoutChg>
        <pc:sldLayoutChg chg="setBg">
          <pc:chgData name="Anders Eide" userId="e0d63a22addae149" providerId="LiveId" clId="{35EC5906-E7E3-48A2-84EC-DFEFA7CAE3D4}" dt="2018-08-23T07:50:59.695" v="343" actId="207"/>
          <pc:sldLayoutMkLst>
            <pc:docMk/>
            <pc:sldMasterMk cId="525352281" sldId="2147483723"/>
            <pc:sldLayoutMk cId="2603463504" sldId="2147483742"/>
          </pc:sldLayoutMkLst>
        </pc:sldLayoutChg>
        <pc:sldLayoutChg chg="setBg">
          <pc:chgData name="Anders Eide" userId="e0d63a22addae149" providerId="LiveId" clId="{35EC5906-E7E3-48A2-84EC-DFEFA7CAE3D4}" dt="2018-08-23T07:50:59.695" v="343" actId="207"/>
          <pc:sldLayoutMkLst>
            <pc:docMk/>
            <pc:sldMasterMk cId="525352281" sldId="2147483723"/>
            <pc:sldLayoutMk cId="3211035324" sldId="2147483743"/>
          </pc:sldLayoutMkLst>
        </pc:sldLayoutChg>
      </pc:sldMasterChg>
    </pc:docChg>
  </pc:docChgLst>
  <pc:docChgLst>
    <pc:chgData name="Jan Egil Ring" userId="4e672563938ed1e2" providerId="Windows Live" clId="Web-{E5973F77-72AE-484A-9F19-013E5BA19CD2}"/>
    <pc:docChg chg="modSld">
      <pc:chgData name="Jan Egil Ring" userId="4e672563938ed1e2" providerId="Windows Live" clId="Web-{E5973F77-72AE-484A-9F19-013E5BA19CD2}" dt="2018-08-23T12:17:40.799" v="11" actId="1076"/>
      <pc:docMkLst>
        <pc:docMk/>
      </pc:docMkLst>
      <pc:sldChg chg="addSp delSp modSp">
        <pc:chgData name="Jan Egil Ring" userId="4e672563938ed1e2" providerId="Windows Live" clId="Web-{E5973F77-72AE-484A-9F19-013E5BA19CD2}" dt="2018-08-23T12:17:40.799" v="11" actId="1076"/>
        <pc:sldMkLst>
          <pc:docMk/>
          <pc:sldMk cId="2152273536" sldId="1541"/>
        </pc:sldMkLst>
        <pc:picChg chg="add del mod">
          <ac:chgData name="Jan Egil Ring" userId="4e672563938ed1e2" providerId="Windows Live" clId="Web-{E5973F77-72AE-484A-9F19-013E5BA19CD2}" dt="2018-08-23T12:17:20.158" v="4" actId="1076"/>
          <ac:picMkLst>
            <pc:docMk/>
            <pc:sldMk cId="2152273536" sldId="1541"/>
            <ac:picMk id="2" creationId="{345B29CB-A1A8-4A12-A96F-84BDF60AFA42}"/>
          </ac:picMkLst>
        </pc:picChg>
        <pc:picChg chg="add mod">
          <ac:chgData name="Jan Egil Ring" userId="4e672563938ed1e2" providerId="Windows Live" clId="Web-{E5973F77-72AE-484A-9F19-013E5BA19CD2}" dt="2018-08-23T12:17:40.799" v="11" actId="1076"/>
          <ac:picMkLst>
            <pc:docMk/>
            <pc:sldMk cId="2152273536" sldId="1541"/>
            <ac:picMk id="8" creationId="{6E940E0C-2C1D-43C8-8CBC-47CB3A687D99}"/>
          </ac:picMkLst>
        </pc:picChg>
      </pc:sldChg>
    </pc:docChg>
  </pc:docChgLst>
  <pc:docChgLst>
    <pc:chgData userId="e0d63a22addae149" providerId="LiveId" clId="{975C0713-DA4A-4A01-9FC2-1579D93E22E5}"/>
  </pc:docChgLst>
  <pc:docChgLst>
    <pc:chgData name="Jan Egil Ring" userId="4e672563938ed1e2" providerId="Windows Live" clId="Web-{5DA3D60E-FE1E-42A9-9182-4F4F71D93208}"/>
    <pc:docChg chg="modSld">
      <pc:chgData name="Jan Egil Ring" userId="4e672563938ed1e2" providerId="Windows Live" clId="Web-{5DA3D60E-FE1E-42A9-9182-4F4F71D93208}" dt="2018-08-29T06:42:25.020" v="1" actId="20577"/>
      <pc:docMkLst>
        <pc:docMk/>
      </pc:docMkLst>
      <pc:sldChg chg="modSp">
        <pc:chgData name="Jan Egil Ring" userId="4e672563938ed1e2" providerId="Windows Live" clId="Web-{5DA3D60E-FE1E-42A9-9182-4F4F71D93208}" dt="2018-08-29T06:42:25.020" v="1" actId="20577"/>
        <pc:sldMkLst>
          <pc:docMk/>
          <pc:sldMk cId="3897687541" sldId="1528"/>
        </pc:sldMkLst>
        <pc:spChg chg="mod">
          <ac:chgData name="Jan Egil Ring" userId="4e672563938ed1e2" providerId="Windows Live" clId="Web-{5DA3D60E-FE1E-42A9-9182-4F4F71D93208}" dt="2018-08-29T06:42:25.020" v="1" actId="20577"/>
          <ac:spMkLst>
            <pc:docMk/>
            <pc:sldMk cId="3897687541" sldId="1528"/>
            <ac:spMk id="120" creationId="{00000000-0000-0000-0000-000000000000}"/>
          </ac:spMkLst>
        </pc:spChg>
      </pc:sldChg>
    </pc:docChg>
  </pc:docChgLst>
  <pc:docChgLst>
    <pc:chgData name="Jan Egil Ring" userId="4e672563938ed1e2" providerId="LiveId" clId="{A3BD7908-A011-4895-87A7-DB92D1FEC940}"/>
    <pc:docChg chg="modSld">
      <pc:chgData name="Jan Egil Ring" userId="4e672563938ed1e2" providerId="LiveId" clId="{A3BD7908-A011-4895-87A7-DB92D1FEC940}" dt="2018-08-29T06:44:24.789" v="3" actId="20577"/>
      <pc:docMkLst>
        <pc:docMk/>
      </pc:docMkLst>
      <pc:sldChg chg="modSp modAnim">
        <pc:chgData name="Jan Egil Ring" userId="4e672563938ed1e2" providerId="LiveId" clId="{A3BD7908-A011-4895-87A7-DB92D1FEC940}" dt="2018-08-29T06:44:24.789" v="3" actId="20577"/>
        <pc:sldMkLst>
          <pc:docMk/>
          <pc:sldMk cId="3897687541" sldId="1528"/>
        </pc:sldMkLst>
        <pc:spChg chg="mod">
          <ac:chgData name="Jan Egil Ring" userId="4e672563938ed1e2" providerId="LiveId" clId="{A3BD7908-A011-4895-87A7-DB92D1FEC940}" dt="2018-08-29T06:44:24.789" v="3" actId="20577"/>
          <ac:spMkLst>
            <pc:docMk/>
            <pc:sldMk cId="3897687541" sldId="1528"/>
            <ac:spMk id="150" creationId="{00000000-0000-0000-0000-000000000000}"/>
          </ac:spMkLst>
        </pc:spChg>
      </pc:sldChg>
    </pc:docChg>
  </pc:docChgLst>
  <pc:docChgLst>
    <pc:chgData userId="e0d63a22addae149" providerId="LiveId" clId="{735E2FE3-19B2-4DE0-8B4A-4CF6139BB1A3}"/>
    <pc:docChg chg="undo modSld">
      <pc:chgData name="" userId="e0d63a22addae149" providerId="LiveId" clId="{735E2FE3-19B2-4DE0-8B4A-4CF6139BB1A3}" dt="2018-06-15T12:22:02.624" v="5" actId="20577"/>
      <pc:docMkLst>
        <pc:docMk/>
      </pc:docMkLst>
      <pc:sldChg chg="modSp">
        <pc:chgData name="" userId="e0d63a22addae149" providerId="LiveId" clId="{735E2FE3-19B2-4DE0-8B4A-4CF6139BB1A3}" dt="2018-06-15T12:11:56.300" v="1" actId="1076"/>
        <pc:sldMkLst>
          <pc:docMk/>
          <pc:sldMk cId="4237626496" sldId="259"/>
        </pc:sldMkLst>
        <pc:spChg chg="mod">
          <ac:chgData name="" userId="e0d63a22addae149" providerId="LiveId" clId="{735E2FE3-19B2-4DE0-8B4A-4CF6139BB1A3}" dt="2018-06-15T12:11:56.300" v="1" actId="1076"/>
          <ac:spMkLst>
            <pc:docMk/>
            <pc:sldMk cId="4237626496" sldId="259"/>
            <ac:spMk id="95" creationId="{00000000-0000-0000-0000-000000000000}"/>
          </ac:spMkLst>
        </pc:spChg>
      </pc:sldChg>
      <pc:sldChg chg="modSp modAnim">
        <pc:chgData name="" userId="e0d63a22addae149" providerId="LiveId" clId="{735E2FE3-19B2-4DE0-8B4A-4CF6139BB1A3}" dt="2018-06-15T12:22:02.624" v="5" actId="20577"/>
        <pc:sldMkLst>
          <pc:docMk/>
          <pc:sldMk cId="582470028" sldId="356"/>
        </pc:sldMkLst>
        <pc:spChg chg="mod">
          <ac:chgData name="" userId="e0d63a22addae149" providerId="LiveId" clId="{735E2FE3-19B2-4DE0-8B4A-4CF6139BB1A3}" dt="2018-06-15T12:21:49.777" v="4" actId="20577"/>
          <ac:spMkLst>
            <pc:docMk/>
            <pc:sldMk cId="582470028" sldId="356"/>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32757-5E78-4D8A-9310-659E923F7388}" type="datetimeFigureOut">
              <a:rPr lang="nb-NO" smtClean="0"/>
              <a:t>29.08.2018</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665D8-7FC6-4558-BB3B-3E00AD789BB5}" type="slidenum">
              <a:rPr lang="nb-NO" smtClean="0"/>
              <a:t>‹#›</a:t>
            </a:fld>
            <a:endParaRPr lang="nb-NO"/>
          </a:p>
        </p:txBody>
      </p:sp>
    </p:spTree>
    <p:extLst>
      <p:ext uri="{BB962C8B-B14F-4D97-AF65-F5344CB8AC3E}">
        <p14:creationId xmlns:p14="http://schemas.microsoft.com/office/powerpoint/2010/main" val="218192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 JE</a:t>
            </a:r>
            <a:endParaRPr lang="nb-NO" dirty="0"/>
          </a:p>
        </p:txBody>
      </p:sp>
      <p:sp>
        <p:nvSpPr>
          <p:cNvPr id="4" name="Slide Number Placeholder 3"/>
          <p:cNvSpPr>
            <a:spLocks noGrp="1"/>
          </p:cNvSpPr>
          <p:nvPr>
            <p:ph type="sldNum" sz="quarter" idx="10"/>
          </p:nvPr>
        </p:nvSpPr>
        <p:spPr/>
        <p:txBody>
          <a:bodyPr/>
          <a:lstStyle/>
          <a:p>
            <a:fld id="{7D8665D8-7FC6-4558-BB3B-3E00AD789BB5}" type="slidenum">
              <a:rPr lang="nb-NO" smtClean="0"/>
              <a:t>1</a:t>
            </a:fld>
            <a:endParaRPr lang="nb-NO"/>
          </a:p>
        </p:txBody>
      </p:sp>
    </p:spTree>
    <p:extLst>
      <p:ext uri="{BB962C8B-B14F-4D97-AF65-F5344CB8AC3E}">
        <p14:creationId xmlns:p14="http://schemas.microsoft.com/office/powerpoint/2010/main" val="268103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r>
              <a:rPr lang="en-US" dirty="0"/>
              <a:t>Benefits of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94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today’s cloud enabled world, businesses are solving for maximum efficiency and faster time to market,</a:t>
            </a:r>
            <a:r>
              <a:rPr lang="en-US" baseline="0" dirty="0"/>
              <a:t> while reducing IT spend. </a:t>
            </a:r>
          </a:p>
          <a:p>
            <a:pPr marL="0" indent="0">
              <a:buFont typeface="Arial" panose="020B0604020202020204" pitchFamily="34" charset="0"/>
              <a:buNone/>
            </a:pPr>
            <a:r>
              <a:rPr lang="en-US" baseline="0" dirty="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Today, more businesses are trying to solve for what is core to their business focus – delivering services faster to their customers,</a:t>
            </a:r>
            <a:r>
              <a:rPr lang="en-US" baseline="0" dirty="0"/>
              <a:t> while reducing IT spend significantly. The answer comes in the form of </a:t>
            </a:r>
            <a:r>
              <a:rPr lang="en-US" baseline="0" dirty="0" err="1"/>
              <a:t>Serverless</a:t>
            </a:r>
            <a:r>
              <a:rPr lang="en-US" baseline="0" dirty="0"/>
              <a:t> application platform. </a:t>
            </a: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In industry terms, when you hear someone say “</a:t>
            </a:r>
            <a:r>
              <a:rPr lang="en-US" baseline="0" dirty="0" err="1"/>
              <a:t>Serverless</a:t>
            </a:r>
            <a:r>
              <a:rPr lang="en-US" baseline="0" dirty="0"/>
              <a:t>” more often than not they are talking about </a:t>
            </a:r>
            <a:r>
              <a:rPr lang="en-US" baseline="0" dirty="0" err="1"/>
              <a:t>Serveless</a:t>
            </a:r>
            <a:r>
              <a:rPr lang="en-US" baseline="0" dirty="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err="1"/>
              <a:t>Serverless</a:t>
            </a:r>
            <a:r>
              <a:rPr lang="en-US" baseline="0" dirty="0"/>
              <a:t>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45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JE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75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endParaRPr lang="en-US" dirty="0"/>
          </a:p>
          <a:p>
            <a:r>
              <a:rPr lang="en-US" dirty="0"/>
              <a:t>Middle part first</a:t>
            </a:r>
          </a:p>
          <a:p>
            <a:endParaRPr lang="en-US" dirty="0"/>
          </a:p>
          <a:p>
            <a:r>
              <a:rPr lang="en-US" dirty="0"/>
              <a:t>Similar</a:t>
            </a:r>
            <a:r>
              <a:rPr lang="en-US" baseline="0" dirty="0"/>
              <a:t> screens as in office, and feels like a mix of PowerPoint and Excel</a:t>
            </a:r>
          </a:p>
          <a:p>
            <a:endParaRPr lang="en-US" baseline="0" dirty="0"/>
          </a:p>
          <a:p>
            <a:r>
              <a:rPr lang="en-US" baseline="0" dirty="0"/>
              <a:t>Use device controls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941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51882B2-2A8B-41BF-8CFC-6E5FDA8BCE79}"/>
              </a:ext>
            </a:extLst>
          </p:cNvPr>
          <p:cNvSpPr>
            <a:spLocks noGrp="1"/>
          </p:cNvSpPr>
          <p:nvPr>
            <p:ph type="body" idx="1"/>
          </p:nvPr>
        </p:nvSpPr>
        <p:spPr/>
        <p:txBody>
          <a:bodyPr/>
          <a:lstStyle/>
          <a:p>
            <a:r>
              <a:rPr lang="nb-NO" dirty="0"/>
              <a:t>JE</a:t>
            </a:r>
          </a:p>
        </p:txBody>
      </p:sp>
    </p:spTree>
    <p:extLst>
      <p:ext uri="{BB962C8B-B14F-4D97-AF65-F5344CB8AC3E}">
        <p14:creationId xmlns:p14="http://schemas.microsoft.com/office/powerpoint/2010/main" val="68091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baseline="0" dirty="0"/>
          </a:p>
          <a:p>
            <a:r>
              <a:rPr lang="en-US" baseline="0" dirty="0"/>
              <a:t>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41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p>
          <a:p>
            <a:endParaRPr lang="en-US" dirty="0"/>
          </a:p>
          <a:p>
            <a:r>
              <a:rPr lang="en-US" dirty="0"/>
              <a:t>So what kind of apps and scenarios can be built using serverless technologies?</a:t>
            </a:r>
          </a:p>
          <a:p>
            <a:r>
              <a:rPr lang="en-US" dirty="0"/>
              <a:t>The answer is anything where there is need to run some logic in response to an event.  </a:t>
            </a:r>
          </a:p>
          <a:p>
            <a:endParaRPr lang="en-US" dirty="0"/>
          </a:p>
          <a:p>
            <a:r>
              <a:rPr lang="en-US" dirty="0"/>
              <a:t>Some of you might be surprised to learn that, the above definition covers a big portion of the computing universe.  Modern computing is all about events:</a:t>
            </a:r>
          </a:p>
          <a:p>
            <a:pPr marL="228600" indent="-228600">
              <a:buFont typeface="+mj-lt"/>
              <a:buAutoNum type="arabicPeriod"/>
            </a:pPr>
            <a:r>
              <a:rPr lang="en-US" dirty="0"/>
              <a:t>An IoT device sending data to analyze and store in real-time is an event.  There are billions of those.  Handling of such data such as enriching, analyzing or filtering is best done using serverless functions which can be spun up on demand.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web based application needs to run some regular maintenance task like cleaning up a database or synchronizing data between two systems.  All of these times are events.  Such tasks that need to be run only at specific times, don’t call for dedicated infrastructure.  They are best left to serverless solutions.</a:t>
            </a:r>
          </a:p>
          <a:p>
            <a:pPr marL="228600" indent="-228600">
              <a:buFont typeface="+mj-lt"/>
              <a:buAutoNum type="arabicPeriod"/>
            </a:pPr>
            <a:r>
              <a:rPr lang="en-US" dirty="0"/>
              <a:t>A mobile app clicking a picture and submitting to backend is an event.  There are billions of such apps.  In many cases developers building such apps want to focus on delighting their customers using clients app experience.  Serverless technology can easily take away the burden of building mobile backends.</a:t>
            </a:r>
          </a:p>
          <a:p>
            <a:pPr marL="228600" indent="-228600">
              <a:buFont typeface="+mj-lt"/>
              <a:buAutoNum type="arabicPeriod"/>
            </a:pPr>
            <a:r>
              <a:rPr lang="en-US" dirty="0"/>
              <a:t>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These are only some of the many examples which fit well with </a:t>
            </a:r>
            <a:r>
              <a:rPr lang="en-US" dirty="0" err="1"/>
              <a:t>serverless</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95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a:t>
            </a:r>
          </a:p>
        </p:txBody>
      </p:sp>
      <p:sp>
        <p:nvSpPr>
          <p:cNvPr id="4" name="Slide Number Placeholder 3"/>
          <p:cNvSpPr>
            <a:spLocks noGrp="1"/>
          </p:cNvSpPr>
          <p:nvPr>
            <p:ph type="sldNum" sz="quarter" idx="10"/>
          </p:nvPr>
        </p:nvSpPr>
        <p:spPr/>
        <p:txBody>
          <a:bodyPr/>
          <a:lstStyle/>
          <a:p>
            <a:fld id="{7D8665D8-7FC6-4558-BB3B-3E00AD789BB5}" type="slidenum">
              <a:rPr lang="nb-NO" smtClean="0"/>
              <a:t>17</a:t>
            </a:fld>
            <a:endParaRPr lang="nb-NO"/>
          </a:p>
        </p:txBody>
      </p:sp>
    </p:spTree>
    <p:extLst>
      <p:ext uri="{BB962C8B-B14F-4D97-AF65-F5344CB8AC3E}">
        <p14:creationId xmlns:p14="http://schemas.microsoft.com/office/powerpoint/2010/main" val="954898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a:t>
            </a:r>
          </a:p>
        </p:txBody>
      </p:sp>
      <p:sp>
        <p:nvSpPr>
          <p:cNvPr id="4" name="Slide Number Placeholder 3"/>
          <p:cNvSpPr>
            <a:spLocks noGrp="1"/>
          </p:cNvSpPr>
          <p:nvPr>
            <p:ph type="sldNum" sz="quarter" idx="10"/>
          </p:nvPr>
        </p:nvSpPr>
        <p:spPr/>
        <p:txBody>
          <a:bodyPr/>
          <a:lstStyle/>
          <a:p>
            <a:fld id="{7D8665D8-7FC6-4558-BB3B-3E00AD789BB5}" type="slidenum">
              <a:rPr lang="nb-NO" smtClean="0"/>
              <a:t>18</a:t>
            </a:fld>
            <a:endParaRPr lang="nb-NO"/>
          </a:p>
        </p:txBody>
      </p:sp>
    </p:spTree>
    <p:extLst>
      <p:ext uri="{BB962C8B-B14F-4D97-AF65-F5344CB8AC3E}">
        <p14:creationId xmlns:p14="http://schemas.microsoft.com/office/powerpoint/2010/main" val="266527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a:t>
            </a:r>
          </a:p>
        </p:txBody>
      </p:sp>
      <p:sp>
        <p:nvSpPr>
          <p:cNvPr id="4" name="Slide Number Placeholder 3"/>
          <p:cNvSpPr>
            <a:spLocks noGrp="1"/>
          </p:cNvSpPr>
          <p:nvPr>
            <p:ph type="sldNum" sz="quarter" idx="10"/>
          </p:nvPr>
        </p:nvSpPr>
        <p:spPr/>
        <p:txBody>
          <a:bodyPr/>
          <a:lstStyle/>
          <a:p>
            <a:fld id="{7D8665D8-7FC6-4558-BB3B-3E00AD789BB5}" type="slidenum">
              <a:rPr lang="nb-NO" smtClean="0"/>
              <a:t>19</a:t>
            </a:fld>
            <a:endParaRPr lang="nb-NO"/>
          </a:p>
        </p:txBody>
      </p:sp>
    </p:spTree>
    <p:extLst>
      <p:ext uri="{BB962C8B-B14F-4D97-AF65-F5344CB8AC3E}">
        <p14:creationId xmlns:p14="http://schemas.microsoft.com/office/powerpoint/2010/main" val="280030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endParaRPr lang="nb-NO" dirty="0"/>
          </a:p>
        </p:txBody>
      </p:sp>
      <p:sp>
        <p:nvSpPr>
          <p:cNvPr id="4" name="Slide Number Placeholder 3"/>
          <p:cNvSpPr>
            <a:spLocks noGrp="1"/>
          </p:cNvSpPr>
          <p:nvPr>
            <p:ph type="sldNum" sz="quarter" idx="10"/>
          </p:nvPr>
        </p:nvSpPr>
        <p:spPr/>
        <p:txBody>
          <a:bodyPr/>
          <a:lstStyle/>
          <a:p>
            <a:fld id="{7D8665D8-7FC6-4558-BB3B-3E00AD789BB5}" type="slidenum">
              <a:rPr lang="nb-NO" smtClean="0"/>
              <a:t>2</a:t>
            </a:fld>
            <a:endParaRPr lang="nb-NO"/>
          </a:p>
        </p:txBody>
      </p:sp>
    </p:spTree>
    <p:extLst>
      <p:ext uri="{BB962C8B-B14F-4D97-AF65-F5344CB8AC3E}">
        <p14:creationId xmlns:p14="http://schemas.microsoft.com/office/powerpoint/2010/main" val="3678995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endParaRPr lang="nb-NO" dirty="0"/>
          </a:p>
        </p:txBody>
      </p:sp>
      <p:sp>
        <p:nvSpPr>
          <p:cNvPr id="4" name="Slide Number Placeholder 3"/>
          <p:cNvSpPr>
            <a:spLocks noGrp="1"/>
          </p:cNvSpPr>
          <p:nvPr>
            <p:ph type="sldNum" sz="quarter" idx="10"/>
          </p:nvPr>
        </p:nvSpPr>
        <p:spPr/>
        <p:txBody>
          <a:bodyPr/>
          <a:lstStyle/>
          <a:p>
            <a:fld id="{7D8665D8-7FC6-4558-BB3B-3E00AD789BB5}" type="slidenum">
              <a:rPr lang="nb-NO" smtClean="0"/>
              <a:t>20</a:t>
            </a:fld>
            <a:endParaRPr lang="nb-NO"/>
          </a:p>
        </p:txBody>
      </p:sp>
    </p:spTree>
    <p:extLst>
      <p:ext uri="{BB962C8B-B14F-4D97-AF65-F5344CB8AC3E}">
        <p14:creationId xmlns:p14="http://schemas.microsoft.com/office/powerpoint/2010/main" val="3396087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DAA69B8-20D7-4E6E-88F5-74BBC96DD90F}"/>
              </a:ext>
            </a:extLst>
          </p:cNvPr>
          <p:cNvSpPr>
            <a:spLocks noGrp="1"/>
          </p:cNvSpPr>
          <p:nvPr>
            <p:ph type="body" idx="1"/>
          </p:nvPr>
        </p:nvSpPr>
        <p:spPr/>
        <p:txBody>
          <a:bodyPr/>
          <a:lstStyle/>
          <a:p>
            <a:r>
              <a:rPr lang="en-US" dirty="0"/>
              <a:t>JE</a:t>
            </a:r>
            <a:endParaRPr lang="nb-NO" dirty="0"/>
          </a:p>
        </p:txBody>
      </p:sp>
    </p:spTree>
    <p:extLst>
      <p:ext uri="{BB962C8B-B14F-4D97-AF65-F5344CB8AC3E}">
        <p14:creationId xmlns:p14="http://schemas.microsoft.com/office/powerpoint/2010/main" val="4221831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p>
          <a:p>
            <a:r>
              <a:rPr lang="en-US" dirty="0"/>
              <a:t>No VPN</a:t>
            </a:r>
          </a:p>
          <a:p>
            <a:r>
              <a:rPr lang="en-US" dirty="0"/>
              <a:t>The Hybrid Worker Agent is continuously listening for new job requests</a:t>
            </a:r>
            <a:endParaRPr lang="nb-NO" dirty="0"/>
          </a:p>
        </p:txBody>
      </p:sp>
    </p:spTree>
    <p:extLst>
      <p:ext uri="{BB962C8B-B14F-4D97-AF65-F5344CB8AC3E}">
        <p14:creationId xmlns:p14="http://schemas.microsoft.com/office/powerpoint/2010/main" val="1419533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endParaRPr lang="nb-NO" dirty="0"/>
          </a:p>
        </p:txBody>
      </p:sp>
      <p:sp>
        <p:nvSpPr>
          <p:cNvPr id="4" name="Slide Number Placeholder 3"/>
          <p:cNvSpPr>
            <a:spLocks noGrp="1"/>
          </p:cNvSpPr>
          <p:nvPr>
            <p:ph type="sldNum" sz="quarter" idx="10"/>
          </p:nvPr>
        </p:nvSpPr>
        <p:spPr/>
        <p:txBody>
          <a:bodyPr/>
          <a:lstStyle/>
          <a:p>
            <a:fld id="{7D8665D8-7FC6-4558-BB3B-3E00AD789BB5}" type="slidenum">
              <a:rPr lang="nb-NO" smtClean="0"/>
              <a:t>23</a:t>
            </a:fld>
            <a:endParaRPr lang="nb-NO"/>
          </a:p>
        </p:txBody>
      </p:sp>
    </p:spTree>
    <p:extLst>
      <p:ext uri="{BB962C8B-B14F-4D97-AF65-F5344CB8AC3E}">
        <p14:creationId xmlns:p14="http://schemas.microsoft.com/office/powerpoint/2010/main" val="63279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endParaRPr lang="nb-NO" dirty="0"/>
          </a:p>
        </p:txBody>
      </p:sp>
    </p:spTree>
    <p:extLst>
      <p:ext uri="{BB962C8B-B14F-4D97-AF65-F5344CB8AC3E}">
        <p14:creationId xmlns:p14="http://schemas.microsoft.com/office/powerpoint/2010/main" val="2106507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JE</a:t>
            </a:r>
          </a:p>
          <a:p>
            <a:pPr marL="0" indent="0">
              <a:buNone/>
            </a:pPr>
            <a:endParaRPr lang="nb-NO" dirty="0"/>
          </a:p>
          <a:p>
            <a:pPr marL="228600" indent="-228600">
              <a:buAutoNum type="arabicParenR"/>
            </a:pPr>
            <a:r>
              <a:rPr lang="nb-NO" dirty="0"/>
              <a:t>Bruker starter «New </a:t>
            </a:r>
            <a:r>
              <a:rPr lang="nb-NO" dirty="0" err="1"/>
              <a:t>Employee</a:t>
            </a:r>
            <a:r>
              <a:rPr lang="nb-NO" dirty="0"/>
              <a:t>» Logic App via mobil eller PC</a:t>
            </a:r>
          </a:p>
          <a:p>
            <a:pPr marL="228600" indent="-228600">
              <a:buAutoNum type="arabicParenR"/>
            </a:pPr>
            <a:r>
              <a:rPr lang="nb-NO" dirty="0"/>
              <a:t>Nytt element legges inn i en </a:t>
            </a:r>
            <a:r>
              <a:rPr lang="nb-NO" dirty="0" err="1"/>
              <a:t>Sharepoint</a:t>
            </a:r>
            <a:r>
              <a:rPr lang="nb-NO" dirty="0"/>
              <a:t>-liste med all nødvendig info om ny bruker</a:t>
            </a:r>
          </a:p>
          <a:p>
            <a:pPr marL="228600" indent="-228600">
              <a:buAutoNum type="arabicParenR"/>
            </a:pPr>
            <a:r>
              <a:rPr lang="nb-NO" dirty="0"/>
              <a:t>En Logic </a:t>
            </a:r>
            <a:r>
              <a:rPr lang="nb-NO" dirty="0" err="1"/>
              <a:t>App</a:t>
            </a:r>
            <a:r>
              <a:rPr lang="nb-NO" dirty="0"/>
              <a:t> sjekker denne lista etter nye elementer hvert 3. minutt</a:t>
            </a:r>
          </a:p>
          <a:p>
            <a:pPr marL="228600" indent="-228600">
              <a:buAutoNum type="arabicParenR"/>
            </a:pPr>
            <a:r>
              <a:rPr lang="nb-NO" dirty="0"/>
              <a:t>Når Logic </a:t>
            </a:r>
            <a:r>
              <a:rPr lang="nb-NO" dirty="0" err="1"/>
              <a:t>App</a:t>
            </a:r>
            <a:r>
              <a:rPr lang="nb-NO" dirty="0"/>
              <a:t> starter vil det gå en </a:t>
            </a:r>
            <a:r>
              <a:rPr lang="nb-NO" dirty="0" err="1"/>
              <a:t>Approval</a:t>
            </a:r>
            <a:r>
              <a:rPr lang="nb-NO" dirty="0"/>
              <a:t> melding til definert person</a:t>
            </a:r>
          </a:p>
          <a:p>
            <a:pPr marL="228600" indent="-228600">
              <a:buAutoNum type="arabicParenR"/>
            </a:pPr>
            <a:r>
              <a:rPr lang="nb-NO" dirty="0"/>
              <a:t>Blir godkjennings-forespørsel akseptert vil en Azure Automation </a:t>
            </a:r>
            <a:r>
              <a:rPr lang="nb-NO" dirty="0" err="1"/>
              <a:t>runbook</a:t>
            </a:r>
            <a:r>
              <a:rPr lang="nb-NO" dirty="0"/>
              <a:t> trigges</a:t>
            </a:r>
          </a:p>
          <a:p>
            <a:pPr marL="228600" indent="-228600">
              <a:buAutoNum type="arabicParenR"/>
            </a:pPr>
            <a:r>
              <a:rPr lang="nb-NO" dirty="0" err="1"/>
              <a:t>Runbooken</a:t>
            </a:r>
            <a:r>
              <a:rPr lang="nb-NO" dirty="0"/>
              <a:t> leser info fra </a:t>
            </a:r>
            <a:r>
              <a:rPr lang="nb-NO" dirty="0" err="1"/>
              <a:t>Sharepoint</a:t>
            </a:r>
            <a:r>
              <a:rPr lang="nb-NO" dirty="0"/>
              <a:t>-lista og oppretter ny bruker</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8/29/2018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85982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A/JE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40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D8665D8-7FC6-4558-BB3B-3E00AD789BB5}" type="slidenum">
              <a:rPr lang="nb-NO" smtClean="0"/>
              <a:t>28</a:t>
            </a:fld>
            <a:endParaRPr lang="nb-NO"/>
          </a:p>
        </p:txBody>
      </p:sp>
    </p:spTree>
    <p:extLst>
      <p:ext uri="{BB962C8B-B14F-4D97-AF65-F5344CB8AC3E}">
        <p14:creationId xmlns:p14="http://schemas.microsoft.com/office/powerpoint/2010/main" val="363769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https://powerapps.microsoft.com/nb-no/pricing/</a:t>
            </a:r>
          </a:p>
          <a:p>
            <a:endParaRPr lang="en-US" dirty="0"/>
          </a:p>
          <a:p>
            <a:r>
              <a:rPr lang="en-US" dirty="0"/>
              <a:t>C</a:t>
            </a:r>
            <a:r>
              <a:rPr lang="nb-NO" dirty="0"/>
              <a:t>ommon Data Service</a:t>
            </a:r>
          </a:p>
          <a:p>
            <a:r>
              <a:rPr lang="nb-NO" dirty="0">
                <a:effectLst/>
              </a:rPr>
              <a:t>Data storage in the Common Data Service (per user)</a:t>
            </a:r>
            <a:br>
              <a:rPr lang="nb-NO" dirty="0"/>
            </a:br>
            <a:r>
              <a:rPr lang="en-GB" sz="1200" b="0" i="0" kern="1200" dirty="0">
                <a:solidFill>
                  <a:schemeClr val="tx1"/>
                </a:solidFill>
                <a:effectLst/>
                <a:latin typeface="+mn-lt"/>
                <a:ea typeface="+mn-ea"/>
                <a:cs typeface="+mn-cs"/>
              </a:rPr>
              <a:t>Use premium connectors like Salesforce, DB2</a:t>
            </a:r>
            <a:br>
              <a:rPr lang="en-GB" dirty="0"/>
            </a:br>
            <a:endParaRPr lang="nb-NO" dirty="0"/>
          </a:p>
        </p:txBody>
      </p:sp>
    </p:spTree>
    <p:extLst>
      <p:ext uri="{BB962C8B-B14F-4D97-AF65-F5344CB8AC3E}">
        <p14:creationId xmlns:p14="http://schemas.microsoft.com/office/powerpoint/2010/main" val="35947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https://docs.microsoft.com/en-us/azure/azure-functions/functions-compare-logic-apps-ms-flow-webjobs</a:t>
            </a:r>
          </a:p>
          <a:p>
            <a:endParaRPr lang="en-US" dirty="0"/>
          </a:p>
          <a:p>
            <a:r>
              <a:rPr lang="en-US" dirty="0"/>
              <a:t>F</a:t>
            </a:r>
            <a:r>
              <a:rPr lang="nb-NO" dirty="0"/>
              <a:t>low: Runbooks will start in the context of the end user</a:t>
            </a:r>
          </a:p>
          <a:p>
            <a:r>
              <a:rPr lang="en-US" dirty="0"/>
              <a:t>L</a:t>
            </a:r>
            <a:r>
              <a:rPr lang="nb-NO" dirty="0"/>
              <a:t>ogic Apps: Runbooks will start in the context of the specified sevice connection</a:t>
            </a:r>
          </a:p>
        </p:txBody>
      </p:sp>
    </p:spTree>
    <p:extLst>
      <p:ext uri="{BB962C8B-B14F-4D97-AF65-F5344CB8AC3E}">
        <p14:creationId xmlns:p14="http://schemas.microsoft.com/office/powerpoint/2010/main" val="362875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 8:43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30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a:t>
            </a:r>
            <a:r>
              <a:rPr lang="en-US" sz="1200" b="1" kern="1200" baseline="0" dirty="0">
                <a:solidFill>
                  <a:schemeClr val="tx1"/>
                </a:solidFill>
                <a:effectLst/>
                <a:latin typeface="+mn-lt"/>
                <a:ea typeface="+mn-ea"/>
                <a:cs typeface="+mn-cs"/>
              </a:rPr>
              <a:t> points: (New)  </a:t>
            </a:r>
          </a:p>
          <a:p>
            <a:r>
              <a:rPr lang="en-US" sz="1200" b="1" kern="1200" baseline="0" dirty="0">
                <a:solidFill>
                  <a:schemeClr val="tx1"/>
                </a:solidFill>
                <a:effectLst/>
                <a:latin typeface="+mn-lt"/>
                <a:ea typeface="+mn-ea"/>
                <a:cs typeface="+mn-cs"/>
              </a:rPr>
              <a:t>Note to speaker: </a:t>
            </a:r>
            <a:r>
              <a:rPr lang="en-US" sz="1200" b="0" kern="1200" baseline="0" dirty="0">
                <a:solidFill>
                  <a:schemeClr val="tx1"/>
                </a:solidFill>
                <a:effectLst/>
                <a:latin typeface="+mn-lt"/>
                <a:ea typeface="+mn-ea"/>
                <a:cs typeface="+mn-cs"/>
              </a:rPr>
              <a:t>no extra clicks needed, all visuals will fly in on their own at page load time.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Before</a:t>
            </a:r>
            <a:r>
              <a:rPr lang="en-US" sz="1200" kern="1200" baseline="0" dirty="0">
                <a:solidFill>
                  <a:schemeClr val="tx1"/>
                </a:solidFill>
                <a:effectLst/>
                <a:latin typeface="+mn-lt"/>
                <a:ea typeface="+mn-ea"/>
                <a:cs typeface="+mn-cs"/>
              </a:rPr>
              <a:t> Cloud (or even now), let’s say you run a successful business and you try to build business apps, you have two options. You can either build on premises or co-location. You will go and buy servers and infrastructure to run your business applications.</a:t>
            </a:r>
          </a:p>
          <a:p>
            <a:pPr marL="17145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With that came many questions when you build and manage your own server. From what servers to buy, how to provision my new server, what do I do if there is hardware failure, to how to </a:t>
            </a:r>
            <a:r>
              <a:rPr lang="en-US" sz="1200" kern="1200" dirty="0">
                <a:solidFill>
                  <a:schemeClr val="tx1"/>
                </a:solidFill>
                <a:effectLst/>
                <a:latin typeface="+mn-lt"/>
                <a:ea typeface="+mn-ea"/>
                <a:cs typeface="+mn-cs"/>
              </a:rPr>
              <a:t>deploy my code</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patch my servers</a:t>
            </a:r>
            <a:r>
              <a:rPr lang="en-US" sz="1200" kern="1200" baseline="0" dirty="0">
                <a:solidFill>
                  <a:schemeClr val="tx1"/>
                </a:solidFill>
                <a:effectLst/>
                <a:latin typeface="+mn-lt"/>
                <a:ea typeface="+mn-ea"/>
                <a:cs typeface="+mn-cs"/>
              </a:rPr>
              <a:t>, there are simply too many things to consider. </a:t>
            </a:r>
          </a:p>
          <a:p>
            <a:pPr marL="17145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It can be overwhelming when you manage your own physical servers.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283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dirty="0">
                <a:solidFill>
                  <a:schemeClr val="tx1"/>
                </a:solidFill>
                <a:effectLst/>
                <a:latin typeface="Segoe UI Light" pitchFamily="34" charset="0"/>
                <a:ea typeface="+mn-ea"/>
                <a:cs typeface="+mn-cs"/>
              </a:rPr>
              <a:t>A</a:t>
            </a:r>
          </a:p>
          <a:p>
            <a:endParaRPr lang="en-US" sz="900" b="1" kern="1200" baseline="0" dirty="0">
              <a:solidFill>
                <a:schemeClr val="tx1"/>
              </a:solidFill>
              <a:effectLst/>
              <a:latin typeface="Segoe UI Light" pitchFamily="34" charset="0"/>
              <a:ea typeface="+mn-ea"/>
              <a:cs typeface="+mn-cs"/>
            </a:endParaRPr>
          </a:p>
          <a:p>
            <a:r>
              <a:rPr lang="en-US" sz="900" b="1" kern="1200" baseline="0" dirty="0">
                <a:solidFill>
                  <a:schemeClr val="tx1"/>
                </a:solidFill>
                <a:effectLst/>
                <a:latin typeface="Segoe UI Light" pitchFamily="34" charset="0"/>
                <a:ea typeface="+mn-ea"/>
                <a:cs typeface="+mn-cs"/>
              </a:rPr>
              <a:t>points: (New)</a:t>
            </a:r>
          </a:p>
          <a:p>
            <a:r>
              <a:rPr lang="en-US" sz="900" b="1" kern="1200" baseline="0" dirty="0">
                <a:solidFill>
                  <a:schemeClr val="tx1"/>
                </a:solidFill>
                <a:effectLst/>
                <a:latin typeface="Segoe UI Light" pitchFamily="34" charset="0"/>
                <a:ea typeface="+mn-ea"/>
                <a:cs typeface="+mn-cs"/>
              </a:rPr>
              <a:t>Note to speaker: </a:t>
            </a:r>
            <a:r>
              <a:rPr lang="en-US" sz="900" b="0" kern="1200" baseline="0" dirty="0">
                <a:solidFill>
                  <a:schemeClr val="tx1"/>
                </a:solidFill>
                <a:effectLst/>
                <a:latin typeface="Segoe UI Light" pitchFamily="34" charset="0"/>
                <a:ea typeface="+mn-ea"/>
                <a:cs typeface="+mn-cs"/>
              </a:rPr>
              <a:t>no extra clicks needed</a:t>
            </a:r>
            <a:endParaRPr lang="en-US" sz="900" b="1" kern="1200" baseline="0" dirty="0">
              <a:solidFill>
                <a:schemeClr val="tx1"/>
              </a:solidFill>
              <a:effectLst/>
              <a:latin typeface="Segoe UI Light" pitchFamily="34" charset="0"/>
              <a:ea typeface="+mn-ea"/>
              <a:cs typeface="+mn-cs"/>
            </a:endParaRPr>
          </a:p>
          <a:p>
            <a:endParaRPr lang="en-US" sz="9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Well, a much cleaner picture, isn’t it?  A few years later, there is this thing called “IaaS”. The idea is,</a:t>
            </a:r>
            <a:r>
              <a:rPr lang="en-US" sz="900" kern="1200" baseline="0" dirty="0">
                <a:solidFill>
                  <a:schemeClr val="tx1"/>
                </a:solidFill>
                <a:effectLst/>
                <a:latin typeface="Segoe UI Light" pitchFamily="34" charset="0"/>
                <a:ea typeface="+mn-ea"/>
                <a:cs typeface="+mn-cs"/>
              </a:rPr>
              <a:t> you don’t need to buy or build your own servers, use our infrastructure service, aka IaaS.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that, you don’t have to worry about provisioning your servers, or securing the physical location of your server farm. Many questions go away.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But, there is but… you still need to think about which IOS to use, how to patch the server, in addition to managing your business apps. Can those tedious tasks be taken care of as well?</a:t>
            </a: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18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JE</a:t>
            </a: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Yes. We</a:t>
            </a:r>
            <a:r>
              <a:rPr lang="en-US" baseline="0" dirty="0"/>
              <a:t> have this service called Platform as a Service, PaaS. What is great about it is, VM patching, IOS selection, back up and code deployment are all built into PaaS platform for you. Isn’t that great?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Now only four questions remain, </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How many servers do I need?</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What is the right size of server for my biz? S1, P3?</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How can I increase server utilization? </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More</a:t>
            </a:r>
            <a:r>
              <a:rPr lang="en-US" sz="1200" kern="1200" baseline="0" dirty="0">
                <a:solidFill>
                  <a:schemeClr val="tx1"/>
                </a:solidFill>
                <a:effectLst/>
                <a:latin typeface="Segoe UI Light" pitchFamily="34" charset="0"/>
                <a:ea typeface="+mn-ea"/>
                <a:cs typeface="+mn-cs"/>
              </a:rPr>
              <a:t> importantly, how I scale my app?</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see how everything works together so far --- transition into the IaaS</a:t>
            </a:r>
            <a:r>
              <a:rPr lang="en-US" baseline="0" dirty="0"/>
              <a:t> &amp; </a:t>
            </a:r>
            <a:r>
              <a:rPr lang="en-US" dirty="0"/>
              <a:t>PaaS</a:t>
            </a:r>
            <a:r>
              <a:rPr lang="en-US" baseline="0" dirty="0"/>
              <a:t> chart. </a:t>
            </a:r>
            <a:endParaRPr lang="en-US" dirty="0"/>
          </a:p>
          <a:p>
            <a:pPr marL="0" indent="0">
              <a:buFont typeface="Arial" panose="020B0604020202020204" pitchFamily="34" charset="0"/>
              <a:buNone/>
            </a:pP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338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31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JE</a:t>
            </a: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dirty="0"/>
              <a:t>What do we go from here? </a:t>
            </a:r>
          </a:p>
          <a:p>
            <a:pPr marL="171450" indent="-171450">
              <a:buFont typeface="Arial" panose="020B0604020202020204" pitchFamily="34" charset="0"/>
              <a:buChar char="•"/>
            </a:pPr>
            <a:r>
              <a:rPr lang="en-US" sz="1200" dirty="0"/>
              <a:t>Introducing </a:t>
            </a:r>
            <a:r>
              <a:rPr lang="en-US" sz="1200" dirty="0" err="1"/>
              <a:t>Serverless</a:t>
            </a:r>
            <a:r>
              <a:rPr lang="en-US" sz="1200" dirty="0"/>
              <a:t>, an </a:t>
            </a:r>
            <a:r>
              <a:rPr lang="en-US" sz="1200" baseline="0" dirty="0"/>
              <a:t>event-driven process, which will grow and scale on demand. </a:t>
            </a:r>
          </a:p>
          <a:p>
            <a:pPr marL="171450" indent="-171450">
              <a:buFont typeface="Arial" panose="020B0604020202020204" pitchFamily="34" charset="0"/>
              <a:buChar char="•"/>
            </a:pPr>
            <a:r>
              <a:rPr lang="en-US" sz="1200" baseline="0" dirty="0"/>
              <a:t>The only remaining question now becomes: How I architect my app to become </a:t>
            </a:r>
            <a:r>
              <a:rPr lang="en-US" sz="1200" baseline="0" dirty="0" err="1"/>
              <a:t>Serverless</a:t>
            </a:r>
            <a:r>
              <a:rPr lang="en-US" sz="1200" baseline="0" dirty="0"/>
              <a:t>? Pretty neat, right?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It all sounds great, naturally, you</a:t>
            </a:r>
            <a:r>
              <a:rPr lang="en-US" sz="1200" baseline="0" dirty="0"/>
              <a:t> may ask, how does </a:t>
            </a:r>
            <a:r>
              <a:rPr lang="en-US" sz="1200" baseline="0" dirty="0" err="1"/>
              <a:t>Serverless</a:t>
            </a:r>
            <a:r>
              <a:rPr lang="en-US" sz="1200" baseline="0" dirty="0"/>
              <a:t> fit into the picture?</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18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endParaRPr lang="en-US" dirty="0"/>
          </a:p>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505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59109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15616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3599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4962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1391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364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838669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760684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6477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41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2329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885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5083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0710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2055306"/>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4000232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109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92" y="303454"/>
            <a:ext cx="4860021" cy="91861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719935" algn="l">
              <a:defRPr sz="4533"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
        <p:nvSpPr>
          <p:cNvPr id="4" name="Content Placeholder 2"/>
          <p:cNvSpPr>
            <a:spLocks noGrp="1"/>
          </p:cNvSpPr>
          <p:nvPr>
            <p:ph idx="1" hasCustomPrompt="1"/>
          </p:nvPr>
        </p:nvSpPr>
        <p:spPr>
          <a:xfrm>
            <a:off x="623392" y="1567335"/>
            <a:ext cx="10972800" cy="4525963"/>
          </a:xfrm>
          <a:prstGeom prst="rect">
            <a:avLst/>
          </a:prstGeom>
        </p:spPr>
        <p:txBody>
          <a:bodyPr>
            <a:normAutofit/>
          </a:bodyPr>
          <a:lstStyle>
            <a:lvl1pPr marL="431961" indent="-431961">
              <a:lnSpc>
                <a:spcPct val="100000"/>
              </a:lnSpc>
              <a:spcBef>
                <a:spcPts val="0"/>
              </a:spcBef>
              <a:spcAft>
                <a:spcPts val="800"/>
              </a:spcAft>
              <a:buSzPct val="140000"/>
              <a:buFont typeface="Arial" pitchFamily="34" charset="0"/>
              <a:buChar char="•"/>
              <a:defRPr sz="2933" baseline="0">
                <a:solidFill>
                  <a:srgbClr val="363636"/>
                </a:solidFill>
              </a:defRPr>
            </a:lvl1pPr>
            <a:lvl2pPr>
              <a:defRPr baseline="0"/>
            </a:lvl2pPr>
          </a:lstStyle>
          <a:p>
            <a:pPr lvl="0"/>
            <a:r>
              <a:rPr lang="en-US" dirty="0"/>
              <a:t>New line</a:t>
            </a:r>
          </a:p>
          <a:p>
            <a:pPr lvl="1"/>
            <a:r>
              <a:rPr lang="en-US" dirty="0"/>
              <a:t>Second level</a:t>
            </a:r>
          </a:p>
        </p:txBody>
      </p:sp>
    </p:spTree>
    <p:extLst>
      <p:ext uri="{BB962C8B-B14F-4D97-AF65-F5344CB8AC3E}">
        <p14:creationId xmlns:p14="http://schemas.microsoft.com/office/powerpoint/2010/main" val="3049589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1906908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10152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971400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29097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413751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3051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12262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02352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720579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841156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081510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31618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44345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dirty="0"/>
              <a:t>Click to edit Master title style</a:t>
            </a:r>
          </a:p>
        </p:txBody>
      </p:sp>
    </p:spTree>
    <p:extLst>
      <p:ext uri="{BB962C8B-B14F-4D97-AF65-F5344CB8AC3E}">
        <p14:creationId xmlns:p14="http://schemas.microsoft.com/office/powerpoint/2010/main" val="2480835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063244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800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7059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8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72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374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4512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052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2262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7254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3449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79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356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7155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226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93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0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6618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8525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4270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596" y="1075982"/>
            <a:ext cx="11296136"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01595" y="6369567"/>
            <a:ext cx="2743200" cy="365125"/>
          </a:xfrm>
        </p:spPr>
        <p:txBody>
          <a:bodyPr/>
          <a:lstStyle/>
          <a:p>
            <a:pPr defTabSz="914189">
              <a:defRPr/>
            </a:pPr>
            <a:fld id="{68E52E9F-BB02-408A-9870-30EF4D947E09}" type="datetimeFigureOut">
              <a:rPr lang="en-US" smtClean="0">
                <a:solidFill>
                  <a:prstClr val="black">
                    <a:tint val="75000"/>
                  </a:prstClr>
                </a:solidFill>
              </a:rPr>
              <a:pPr defTabSz="914189">
                <a:defRPr/>
              </a:pPr>
              <a:t>8/29/2018</a:t>
            </a:fld>
            <a:endParaRPr lang="en-US">
              <a:solidFill>
                <a:prstClr val="black">
                  <a:tint val="75000"/>
                </a:prstClr>
              </a:solidFill>
            </a:endParaRPr>
          </a:p>
        </p:txBody>
      </p:sp>
      <p:sp>
        <p:nvSpPr>
          <p:cNvPr id="5" name="Footer Placeholder 4"/>
          <p:cNvSpPr>
            <a:spLocks noGrp="1"/>
          </p:cNvSpPr>
          <p:nvPr>
            <p:ph type="ftr" sz="quarter" idx="11"/>
          </p:nvPr>
        </p:nvSpPr>
        <p:spPr>
          <a:xfrm>
            <a:off x="3519616" y="6369567"/>
            <a:ext cx="5245444" cy="365125"/>
          </a:xfrm>
        </p:spPr>
        <p:txBody>
          <a:bodyPr/>
          <a:lstStyle/>
          <a:p>
            <a:pPr defTabSz="914189">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8954531" y="6369566"/>
            <a:ext cx="2743200" cy="365125"/>
          </a:xfrm>
        </p:spPr>
        <p:txBody>
          <a:bodyPr/>
          <a:lstStyle/>
          <a:p>
            <a:pPr defTabSz="914189">
              <a:defRPr/>
            </a:pPr>
            <a:fld id="{3652E334-61BE-4988-A9D0-CB990193B51E}" type="slidenum">
              <a:rPr lang="en-US" smtClean="0">
                <a:solidFill>
                  <a:prstClr val="black">
                    <a:tint val="75000"/>
                  </a:prstClr>
                </a:solidFill>
              </a:rPr>
              <a:pPr defTabSz="914189">
                <a:defRPr/>
              </a:pPr>
              <a:t>‹#›</a:t>
            </a:fld>
            <a:endParaRPr lang="en-US">
              <a:solidFill>
                <a:prstClr val="black">
                  <a:tint val="75000"/>
                </a:prstClr>
              </a:solidFill>
            </a:endParaRPr>
          </a:p>
        </p:txBody>
      </p:sp>
      <p:sp>
        <p:nvSpPr>
          <p:cNvPr id="7" name="Rectangle 6"/>
          <p:cNvSpPr/>
          <p:nvPr userDrawn="1"/>
        </p:nvSpPr>
        <p:spPr>
          <a:xfrm>
            <a:off x="0" y="0"/>
            <a:ext cx="12192000" cy="799070"/>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89"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401596"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5362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Slide Cyan">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GB" sz="1400" dirty="0">
              <a:solidFill>
                <a:srgbClr val="FFFFFF"/>
              </a:solidFill>
              <a:cs typeface="Arial"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Text Placeholder 5"/>
          <p:cNvSpPr>
            <a:spLocks noGrp="1"/>
          </p:cNvSpPr>
          <p:nvPr>
            <p:ph type="body" sz="quarter" idx="12"/>
          </p:nvPr>
        </p:nvSpPr>
        <p:spPr>
          <a:xfrm>
            <a:off x="519114" y="847726"/>
            <a:ext cx="11152187" cy="5606084"/>
          </a:xfrm>
        </p:spPr>
        <p:txBody>
          <a:bodyPr>
            <a:normAutofit/>
          </a:bodyPr>
          <a:lstStyle>
            <a:lvl1pPr marL="0" indent="0">
              <a:buNone/>
              <a:defRPr b="0">
                <a:solidFill>
                  <a:schemeClr val="bg1"/>
                </a:solidFill>
              </a:defRPr>
            </a:lvl1pPr>
            <a:lvl2pPr marL="345307" indent="0">
              <a:buNone/>
              <a:defRPr b="0">
                <a:solidFill>
                  <a:schemeClr val="bg1"/>
                </a:solidFill>
              </a:defRPr>
            </a:lvl2pPr>
            <a:lvl3pPr marL="641796" indent="0">
              <a:buNone/>
              <a:defRPr b="0">
                <a:solidFill>
                  <a:schemeClr val="bg1"/>
                </a:solidFill>
              </a:defRPr>
            </a:lvl3pPr>
            <a:lvl4pPr marL="944237" indent="0">
              <a:buNone/>
              <a:defRPr b="0">
                <a:solidFill>
                  <a:schemeClr val="bg1"/>
                </a:solidFill>
              </a:defRPr>
            </a:lvl4pPr>
            <a:lvl5pPr marL="1203811" indent="0">
              <a:buNone/>
              <a:defRPr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descr="eBECS logo strapline 2016 rev.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16383" y="6403726"/>
            <a:ext cx="1228513" cy="322415"/>
          </a:xfrm>
          <a:prstGeom prst="rect">
            <a:avLst/>
          </a:prstGeom>
        </p:spPr>
      </p:pic>
    </p:spTree>
    <p:extLst>
      <p:ext uri="{BB962C8B-B14F-4D97-AF65-F5344CB8AC3E}">
        <p14:creationId xmlns:p14="http://schemas.microsoft.com/office/powerpoint/2010/main" val="130866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525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61815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25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prstClr val="white"/>
                    </a:gs>
                    <a:gs pos="100000">
                      <a:prstClr val="white"/>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21258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4978399" y="0"/>
            <a:ext cx="72104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5539321" y="682821"/>
            <a:ext cx="6240853" cy="1739347"/>
          </a:xfrm>
        </p:spPr>
        <p:txBody>
          <a:bodyPr tIns="45720" bIns="45720" anchor="ctr">
            <a:noAutofit/>
          </a:bodyPr>
          <a:lstStyle>
            <a:lvl1pPr algn="ctr">
              <a:lnSpc>
                <a:spcPct val="80000"/>
              </a:lnSpc>
              <a:defRPr sz="4800" spc="150" baseline="0"/>
            </a:lvl1pPr>
          </a:lstStyle>
          <a:p>
            <a:r>
              <a:rPr lang="en-US" dirty="0"/>
              <a:t>TITLE</a:t>
            </a:r>
          </a:p>
        </p:txBody>
      </p:sp>
      <p:sp>
        <p:nvSpPr>
          <p:cNvPr id="3" name="Subtitle 2"/>
          <p:cNvSpPr>
            <a:spLocks noGrp="1"/>
          </p:cNvSpPr>
          <p:nvPr>
            <p:ph type="subTitle" idx="1" hasCustomPrompt="1"/>
          </p:nvPr>
        </p:nvSpPr>
        <p:spPr>
          <a:xfrm>
            <a:off x="5539320" y="3996250"/>
            <a:ext cx="6240853" cy="1309255"/>
          </a:xfrm>
        </p:spPr>
        <p:txBody>
          <a:bodyPr>
            <a:noAutofit/>
          </a:bodyPr>
          <a:lstStyle>
            <a:lvl1pPr marL="0" indent="0" algn="ctr">
              <a:buNone/>
              <a:defRPr lang="en-US" sz="2800" kern="1200" cap="all" spc="150" baseline="0" dirty="0">
                <a:solidFill>
                  <a:schemeClr val="bg2"/>
                </a:solidFill>
                <a:latin typeface="+mj-lt"/>
                <a:ea typeface="+mj-ea"/>
                <a:cs typeface="+mj-cs"/>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Speakers</a:t>
            </a:r>
          </a:p>
        </p:txBody>
      </p:sp>
      <p:pic>
        <p:nvPicPr>
          <p:cNvPr id="8" name="Picture 7">
            <a:extLst>
              <a:ext uri="{FF2B5EF4-FFF2-40B4-BE49-F238E27FC236}">
                <a16:creationId xmlns:a16="http://schemas.microsoft.com/office/drawing/2014/main" id="{BB0C8FE5-586B-4BC8-BD85-CE1000347019}"/>
              </a:ext>
            </a:extLst>
          </p:cNvPr>
          <p:cNvPicPr>
            <a:picLocks noChangeAspect="1"/>
          </p:cNvPicPr>
          <p:nvPr userDrawn="1"/>
        </p:nvPicPr>
        <p:blipFill>
          <a:blip r:embed="rId2"/>
          <a:stretch>
            <a:fillRect/>
          </a:stretch>
        </p:blipFill>
        <p:spPr>
          <a:xfrm>
            <a:off x="170533" y="70021"/>
            <a:ext cx="4496427" cy="1305107"/>
          </a:xfrm>
          <a:prstGeom prst="rect">
            <a:avLst/>
          </a:prstGeom>
        </p:spPr>
      </p:pic>
      <p:sp>
        <p:nvSpPr>
          <p:cNvPr id="9" name="TextBox 8">
            <a:extLst>
              <a:ext uri="{FF2B5EF4-FFF2-40B4-BE49-F238E27FC236}">
                <a16:creationId xmlns:a16="http://schemas.microsoft.com/office/drawing/2014/main" id="{A3616306-B712-4FDB-95EC-F82E69351515}"/>
              </a:ext>
            </a:extLst>
          </p:cNvPr>
          <p:cNvSpPr txBox="1"/>
          <p:nvPr userDrawn="1"/>
        </p:nvSpPr>
        <p:spPr>
          <a:xfrm>
            <a:off x="170533" y="4004546"/>
            <a:ext cx="429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http://mvpdagen.no</a:t>
            </a:r>
          </a:p>
        </p:txBody>
      </p:sp>
      <p:grpSp>
        <p:nvGrpSpPr>
          <p:cNvPr id="12" name="Group 11">
            <a:extLst>
              <a:ext uri="{FF2B5EF4-FFF2-40B4-BE49-F238E27FC236}">
                <a16:creationId xmlns:a16="http://schemas.microsoft.com/office/drawing/2014/main" id="{F6BC3CF2-9C2A-4449-A9BC-20B290440B5A}"/>
              </a:ext>
            </a:extLst>
          </p:cNvPr>
          <p:cNvGrpSpPr/>
          <p:nvPr userDrawn="1"/>
        </p:nvGrpSpPr>
        <p:grpSpPr>
          <a:xfrm>
            <a:off x="170533" y="5992178"/>
            <a:ext cx="3554514" cy="795801"/>
            <a:chOff x="914633" y="5763433"/>
            <a:chExt cx="3554514" cy="795801"/>
          </a:xfrm>
        </p:grpSpPr>
        <p:sp>
          <p:nvSpPr>
            <p:cNvPr id="10" name="TextBox 9">
              <a:extLst>
                <a:ext uri="{FF2B5EF4-FFF2-40B4-BE49-F238E27FC236}">
                  <a16:creationId xmlns:a16="http://schemas.microsoft.com/office/drawing/2014/main" id="{4DB9A294-A4A4-4070-B105-4B78F7B4B9A8}"/>
                </a:ext>
              </a:extLst>
            </p:cNvPr>
            <p:cNvSpPr txBox="1"/>
            <p:nvPr userDrawn="1"/>
          </p:nvSpPr>
          <p:spPr>
            <a:xfrm>
              <a:off x="1515291" y="5838167"/>
              <a:ext cx="2953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r>
                <a:rPr kumimoji="0" lang="nb-NO" sz="36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MVPdagen</a:t>
              </a:r>
              <a:endPar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C7C4A277-ABDB-4065-9DF8-D5D0011F09D1}"/>
                </a:ext>
              </a:extLst>
            </p:cNvPr>
            <p:cNvPicPr>
              <a:picLocks noChangeAspect="1"/>
            </p:cNvPicPr>
            <p:nvPr userDrawn="1"/>
          </p:nvPicPr>
          <p:blipFill>
            <a:blip r:embed="rId3"/>
            <a:stretch>
              <a:fillRect/>
            </a:stretch>
          </p:blipFill>
          <p:spPr>
            <a:xfrm>
              <a:off x="914633" y="5763433"/>
              <a:ext cx="795801" cy="795801"/>
            </a:xfrm>
            <a:prstGeom prst="rect">
              <a:avLst/>
            </a:prstGeom>
          </p:spPr>
        </p:pic>
      </p:grpSp>
    </p:spTree>
    <p:extLst>
      <p:ext uri="{BB962C8B-B14F-4D97-AF65-F5344CB8AC3E}">
        <p14:creationId xmlns:p14="http://schemas.microsoft.com/office/powerpoint/2010/main" val="24595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5165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MVPDag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FD328EF-46EF-4AB3-87CE-F74EA84B9A97}" type="datetime1">
              <a:rPr lang="nb-NO" smtClean="0"/>
              <a:pPr/>
              <a:t>29.08.2018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3454129"/>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8/29/2018</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938972"/>
      </p:ext>
    </p:extLst>
  </p:cSld>
  <p:clrMapOvr>
    <a:overrideClrMapping bg1="lt1" tx1="dk1" bg2="lt2" tx2="dk2" accent1="accent1" accent2="accent2" accent3="accent3" accent4="accent4" accent5="accent5" accent6="accent6" hlink="hlink" folHlink="folHlink"/>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726732"/>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880987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F2F2F2"/>
                    </a:gs>
                    <a:gs pos="0">
                      <a:srgbClr val="F2F2F2"/>
                    </a:gs>
                  </a:gsLst>
                  <a:lin ang="5400000" scaled="0"/>
                </a:gradFill>
                <a:effectLst/>
                <a:uLnTx/>
                <a:uFillTx/>
                <a:latin typeface="Segoe U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gradFill>
                <a:gsLst>
                  <a:gs pos="100000">
                    <a:srgbClr val="F2F2F2"/>
                  </a:gs>
                  <a:gs pos="0">
                    <a:srgbClr val="F2F2F2"/>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361313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5508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904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6025803"/>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801258"/>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57088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8/29/2018</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8557510"/>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Content Placeholder 3"/>
          <p:cNvSpPr>
            <a:spLocks noGrp="1"/>
          </p:cNvSpPr>
          <p:nvPr>
            <p:ph sz="half" idx="2"/>
          </p:nvPr>
        </p:nvSpPr>
        <p:spPr>
          <a:xfrm>
            <a:off x="6172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0"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spTree>
    <p:extLst>
      <p:ext uri="{BB962C8B-B14F-4D97-AF65-F5344CB8AC3E}">
        <p14:creationId xmlns:p14="http://schemas.microsoft.com/office/powerpoint/2010/main" val="23923349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856569"/>
            <a:ext cx="5157787" cy="823912"/>
          </a:xfrm>
          <a:prstGeom prst="rect">
            <a:avLst/>
          </a:prstGeom>
        </p:spPr>
        <p:txBody>
          <a:bodyPr anchor="b"/>
          <a:lstStyle>
            <a:lvl1pPr marL="0" indent="0">
              <a:buNone/>
              <a:defRPr sz="2400" b="0" cap="all" baseline="0">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680481"/>
            <a:ext cx="5157787"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Text Placeholder 4"/>
          <p:cNvSpPr>
            <a:spLocks noGrp="1"/>
          </p:cNvSpPr>
          <p:nvPr>
            <p:ph type="body" sz="quarter" idx="3"/>
          </p:nvPr>
        </p:nvSpPr>
        <p:spPr>
          <a:xfrm>
            <a:off x="6172200" y="856569"/>
            <a:ext cx="5183188" cy="823912"/>
          </a:xfrm>
          <a:prstGeom prst="rect">
            <a:avLst/>
          </a:prstGeom>
        </p:spPr>
        <p:txBody>
          <a:bodyPr anchor="b"/>
          <a:lstStyle>
            <a:lvl1pPr marL="0" indent="0">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680481"/>
            <a:ext cx="5183188"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8138498-DA3A-4C9F-8D8D-4A9243C557D6}" type="datetimeFigureOut">
              <a:rPr lang="nb-NO" smtClean="0"/>
              <a:t>29.08.2018</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B20A99C-C06C-4064-A820-B0EDB6DF0262}" type="slidenum">
              <a:rPr lang="nb-NO" smtClean="0"/>
              <a:t>‹#›</a:t>
            </a:fld>
            <a:endParaRPr lang="nb-NO"/>
          </a:p>
        </p:txBody>
      </p:sp>
      <p:sp>
        <p:nvSpPr>
          <p:cNvPr id="11"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cxnSp>
        <p:nvCxnSpPr>
          <p:cNvPr id="13" name="Straight Connector 12"/>
          <p:cNvCxnSpPr/>
          <p:nvPr userDrawn="1"/>
        </p:nvCxnSpPr>
        <p:spPr>
          <a:xfrm>
            <a:off x="838200" y="1680481"/>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183088" y="1685923"/>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78614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spTree>
    <p:extLst>
      <p:ext uri="{BB962C8B-B14F-4D97-AF65-F5344CB8AC3E}">
        <p14:creationId xmlns:p14="http://schemas.microsoft.com/office/powerpoint/2010/main" val="32108730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2108" y="947057"/>
            <a:ext cx="10581692" cy="5229906"/>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Title 1"/>
          <p:cNvSpPr txBox="1">
            <a:spLocks/>
          </p:cNvSpPr>
          <p:nvPr userDrawn="1"/>
        </p:nvSpPr>
        <p:spPr>
          <a:xfrm>
            <a:off x="1390461" y="145369"/>
            <a:ext cx="10515600" cy="573087"/>
          </a:xfrm>
          <a:prstGeom prst="rect">
            <a:avLst/>
          </a:prstGeom>
        </p:spPr>
        <p:txBody>
          <a:bodyPr anchor="b">
            <a:normAutofit/>
          </a:bodyPr>
          <a:lstStyle>
            <a:lvl1pPr algn="l" defTabSz="914400" rtl="0" eaLnBrk="1" latinLnBrk="0" hangingPunct="1">
              <a:lnSpc>
                <a:spcPct val="90000"/>
              </a:lnSpc>
              <a:spcBef>
                <a:spcPct val="0"/>
              </a:spcBef>
              <a:buNone/>
              <a:defRPr sz="32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nb-NO" dirty="0"/>
          </a:p>
        </p:txBody>
      </p:sp>
    </p:spTree>
    <p:extLst>
      <p:ext uri="{BB962C8B-B14F-4D97-AF65-F5344CB8AC3E}">
        <p14:creationId xmlns:p14="http://schemas.microsoft.com/office/powerpoint/2010/main" val="11142896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9B2A-9958-4642-8E23-0FD4915B65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87CAB2-C812-4225-A057-6A6FE7B8A4D3}"/>
              </a:ext>
            </a:extLst>
          </p:cNvPr>
          <p:cNvSpPr>
            <a:spLocks noGrp="1"/>
          </p:cNvSpPr>
          <p:nvPr>
            <p:ph type="dt" sz="half" idx="10"/>
          </p:nvPr>
        </p:nvSpPr>
        <p:spPr/>
        <p:txBody>
          <a:bodyPr/>
          <a:lstStyle/>
          <a:p>
            <a:fld id="{96DFF08F-DC6B-4601-B491-B0F83F6DD2DA}" type="datetimeFigureOut">
              <a:rPr lang="en-US" smtClean="0"/>
              <a:pPr/>
              <a:t>8/29/2018</a:t>
            </a:fld>
            <a:endParaRPr lang="en-US" dirty="0"/>
          </a:p>
        </p:txBody>
      </p:sp>
      <p:sp>
        <p:nvSpPr>
          <p:cNvPr id="4" name="Footer Placeholder 3">
            <a:extLst>
              <a:ext uri="{FF2B5EF4-FFF2-40B4-BE49-F238E27FC236}">
                <a16:creationId xmlns:a16="http://schemas.microsoft.com/office/drawing/2014/main" id="{A6B6053A-2A9E-46DA-831E-AAD2D058A9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FF164B-DCF7-41CB-A8F7-DA3047BE4967}"/>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88131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3551767"/>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28788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37648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26034635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03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760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70795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720" r:id="rId22"/>
    <p:sldLayoutId id="2147483721" r:id="rId23"/>
    <p:sldLayoutId id="2147483722" r:id="rId24"/>
    <p:sldLayoutId id="214748374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defRPr/>
            </a:pPr>
            <a:fld id="{E0C5D73A-08DF-4707-91F9-3FDADA52B52A}" type="datetimeFigureOut">
              <a:rPr lang="en-US" smtClean="0">
                <a:solidFill>
                  <a:prstClr val="black">
                    <a:tint val="75000"/>
                  </a:prstClr>
                </a:solidFill>
              </a:rPr>
              <a:pPr defTabSz="914225">
                <a:defRPr/>
              </a:pPr>
              <a:t>8/29/2018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5083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00428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8/29/2018</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25352281"/>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2.png"/><Relationship Id="rId18" Type="http://schemas.openxmlformats.org/officeDocument/2006/relationships/image" Target="../media/image24.png"/><Relationship Id="rId3" Type="http://schemas.openxmlformats.org/officeDocument/2006/relationships/hyperlink" Target="https://azure.microsoft.com/en-us/services/cosmos-db/" TargetMode="External"/><Relationship Id="rId21" Type="http://schemas.openxmlformats.org/officeDocument/2006/relationships/image" Target="../media/image27.svg"/><Relationship Id="rId7" Type="http://schemas.openxmlformats.org/officeDocument/2006/relationships/image" Target="../media/image29.png"/><Relationship Id="rId12" Type="http://schemas.openxmlformats.org/officeDocument/2006/relationships/hyperlink" Target="https://azure.microsoft.com/en-us/services/event-grid/" TargetMode="External"/><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20"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31.png"/><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hyperlink" Target="https://azure.microsoft.com/en-us/services/stream-analytics/" TargetMode="External"/><Relationship Id="rId19" Type="http://schemas.openxmlformats.org/officeDocument/2006/relationships/image" Target="../media/image25.svg"/><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6.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7.sv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17.xml"/><Relationship Id="rId16" Type="http://schemas.openxmlformats.org/officeDocument/2006/relationships/image" Target="../media/image54.svg"/><Relationship Id="rId1" Type="http://schemas.openxmlformats.org/officeDocument/2006/relationships/slideLayout" Target="../slideLayouts/slideLayout10.xml"/><Relationship Id="rId6" Type="http://schemas.openxmlformats.org/officeDocument/2006/relationships/image" Target="../media/image48.svg"/><Relationship Id="rId11" Type="http://schemas.openxmlformats.org/officeDocument/2006/relationships/image" Target="../media/image49.png"/><Relationship Id="rId5" Type="http://schemas.openxmlformats.org/officeDocument/2006/relationships/image" Target="../media/image47.png"/><Relationship Id="rId15" Type="http://schemas.openxmlformats.org/officeDocument/2006/relationships/image" Target="../media/image53.png"/><Relationship Id="rId10" Type="http://schemas.openxmlformats.org/officeDocument/2006/relationships/image" Target="../media/image27.svg"/><Relationship Id="rId4" Type="http://schemas.openxmlformats.org/officeDocument/2006/relationships/image" Target="../media/image46.svg"/><Relationship Id="rId9" Type="http://schemas.openxmlformats.org/officeDocument/2006/relationships/image" Target="../media/image26.png"/><Relationship Id="rId14" Type="http://schemas.openxmlformats.org/officeDocument/2006/relationships/image" Target="../media/image52.svg"/></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1.png"/><Relationship Id="rId3" Type="http://schemas.openxmlformats.org/officeDocument/2006/relationships/image" Target="../media/image24.png"/><Relationship Id="rId7" Type="http://schemas.openxmlformats.org/officeDocument/2006/relationships/image" Target="../media/image49.png"/><Relationship Id="rId12" Type="http://schemas.openxmlformats.org/officeDocument/2006/relationships/image" Target="../media/image60.svg"/><Relationship Id="rId2" Type="http://schemas.openxmlformats.org/officeDocument/2006/relationships/notesSlide" Target="../notesSlides/notesSlide18.xml"/><Relationship Id="rId16" Type="http://schemas.openxmlformats.org/officeDocument/2006/relationships/image" Target="../media/image62.svg"/><Relationship Id="rId1" Type="http://schemas.openxmlformats.org/officeDocument/2006/relationships/slideLayout" Target="../slideLayouts/slideLayout10.xml"/><Relationship Id="rId6" Type="http://schemas.openxmlformats.org/officeDocument/2006/relationships/image" Target="../media/image27.svg"/><Relationship Id="rId11" Type="http://schemas.openxmlformats.org/officeDocument/2006/relationships/image" Target="../media/image59.png"/><Relationship Id="rId5" Type="http://schemas.openxmlformats.org/officeDocument/2006/relationships/image" Target="../media/image26.png"/><Relationship Id="rId15" Type="http://schemas.openxmlformats.org/officeDocument/2006/relationships/image" Target="../media/image61.png"/><Relationship Id="rId10" Type="http://schemas.openxmlformats.org/officeDocument/2006/relationships/image" Target="../media/image58.svg"/><Relationship Id="rId4" Type="http://schemas.openxmlformats.org/officeDocument/2006/relationships/image" Target="../media/image25.svg"/><Relationship Id="rId9" Type="http://schemas.openxmlformats.org/officeDocument/2006/relationships/image" Target="../media/image57.png"/><Relationship Id="rId14"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7.png"/><Relationship Id="rId21" Type="http://schemas.openxmlformats.org/officeDocument/2006/relationships/image" Target="../media/image67.png"/><Relationship Id="rId7" Type="http://schemas.openxmlformats.org/officeDocument/2006/relationships/image" Target="../media/image26.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19.xml"/><Relationship Id="rId16" Type="http://schemas.openxmlformats.org/officeDocument/2006/relationships/image" Target="../media/image64.svg"/><Relationship Id="rId20" Type="http://schemas.openxmlformats.org/officeDocument/2006/relationships/image" Target="../media/image66.svg"/><Relationship Id="rId1" Type="http://schemas.openxmlformats.org/officeDocument/2006/relationships/slideLayout" Target="../slideLayouts/slideLayout10.xml"/><Relationship Id="rId6" Type="http://schemas.openxmlformats.org/officeDocument/2006/relationships/image" Target="../media/image25.svg"/><Relationship Id="rId11" Type="http://schemas.openxmlformats.org/officeDocument/2006/relationships/image" Target="../media/image53.png"/><Relationship Id="rId5" Type="http://schemas.openxmlformats.org/officeDocument/2006/relationships/image" Target="../media/image24.png"/><Relationship Id="rId15" Type="http://schemas.openxmlformats.org/officeDocument/2006/relationships/image" Target="../media/image63.png"/><Relationship Id="rId10" Type="http://schemas.openxmlformats.org/officeDocument/2006/relationships/image" Target="../media/image52.svg"/><Relationship Id="rId19" Type="http://schemas.openxmlformats.org/officeDocument/2006/relationships/image" Target="../media/image65.png"/><Relationship Id="rId4" Type="http://schemas.openxmlformats.org/officeDocument/2006/relationships/image" Target="../media/image48.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8.sv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2.png"/><Relationship Id="rId18" Type="http://schemas.openxmlformats.org/officeDocument/2006/relationships/image" Target="../media/image24.png"/><Relationship Id="rId3" Type="http://schemas.openxmlformats.org/officeDocument/2006/relationships/hyperlink" Target="https://azure.microsoft.com/en-us/services/cosmos-db/" TargetMode="External"/><Relationship Id="rId21" Type="http://schemas.openxmlformats.org/officeDocument/2006/relationships/image" Target="../media/image27.svg"/><Relationship Id="rId7" Type="http://schemas.openxmlformats.org/officeDocument/2006/relationships/image" Target="../media/image29.png"/><Relationship Id="rId12" Type="http://schemas.openxmlformats.org/officeDocument/2006/relationships/hyperlink" Target="https://azure.microsoft.com/en-us/services/event-grid/" TargetMode="External"/><Relationship Id="rId17" Type="http://schemas.openxmlformats.org/officeDocument/2006/relationships/image" Target="../media/image35.png"/><Relationship Id="rId2" Type="http://schemas.openxmlformats.org/officeDocument/2006/relationships/notesSlide" Target="../notesSlides/notesSlide26.xml"/><Relationship Id="rId16" Type="http://schemas.openxmlformats.org/officeDocument/2006/relationships/image" Target="../media/image34.png"/><Relationship Id="rId20"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31.png"/><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hyperlink" Target="https://azure.microsoft.com/en-us/services/stream-analytics/" TargetMode="External"/><Relationship Id="rId19" Type="http://schemas.openxmlformats.org/officeDocument/2006/relationships/image" Target="../media/image25.svg"/><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hyperlink" Target="https://azure.microsoft.com/en-us/services/active-director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B90E-2455-4889-B1AC-B48C8CABB888}"/>
              </a:ext>
            </a:extLst>
          </p:cNvPr>
          <p:cNvSpPr>
            <a:spLocks noGrp="1"/>
          </p:cNvSpPr>
          <p:nvPr>
            <p:ph type="ctrTitle"/>
          </p:nvPr>
        </p:nvSpPr>
        <p:spPr/>
        <p:txBody>
          <a:bodyPr>
            <a:normAutofit/>
          </a:bodyPr>
          <a:lstStyle/>
          <a:p>
            <a:r>
              <a:rPr lang="nb-NO" dirty="0"/>
              <a:t>Using </a:t>
            </a:r>
            <a:r>
              <a:rPr lang="nb-NO" dirty="0" err="1"/>
              <a:t>Azure</a:t>
            </a:r>
            <a:r>
              <a:rPr lang="nb-NO" dirty="0"/>
              <a:t> </a:t>
            </a:r>
            <a:r>
              <a:rPr lang="nb-NO" dirty="0" err="1"/>
              <a:t>Serverless</a:t>
            </a:r>
            <a:r>
              <a:rPr lang="nb-NO" dirty="0"/>
              <a:t> for business </a:t>
            </a:r>
            <a:r>
              <a:rPr lang="nb-NO" dirty="0" err="1"/>
              <a:t>automation</a:t>
            </a:r>
            <a:endParaRPr lang="nb-NO" dirty="0"/>
          </a:p>
        </p:txBody>
      </p:sp>
      <p:sp>
        <p:nvSpPr>
          <p:cNvPr id="5" name="Subtitle 4">
            <a:extLst>
              <a:ext uri="{FF2B5EF4-FFF2-40B4-BE49-F238E27FC236}">
                <a16:creationId xmlns:a16="http://schemas.microsoft.com/office/drawing/2014/main" id="{A88580E4-826E-48AC-9C1F-EB6F5136CAD5}"/>
              </a:ext>
            </a:extLst>
          </p:cNvPr>
          <p:cNvSpPr>
            <a:spLocks noGrp="1"/>
          </p:cNvSpPr>
          <p:nvPr>
            <p:ph type="subTitle" idx="1"/>
          </p:nvPr>
        </p:nvSpPr>
        <p:spPr/>
        <p:txBody>
          <a:bodyPr/>
          <a:lstStyle/>
          <a:p>
            <a:r>
              <a:rPr lang="nb-NO" dirty="0" err="1"/>
              <a:t>Azure</a:t>
            </a:r>
            <a:r>
              <a:rPr lang="nb-NO" dirty="0"/>
              <a:t> </a:t>
            </a:r>
            <a:r>
              <a:rPr lang="nb-NO" dirty="0" err="1"/>
              <a:t>Serverless</a:t>
            </a:r>
            <a:r>
              <a:rPr lang="nb-NO" dirty="0"/>
              <a:t> </a:t>
            </a:r>
            <a:r>
              <a:rPr lang="nb-NO" dirty="0" err="1"/>
              <a:t>morning</a:t>
            </a:r>
            <a:endParaRPr lang="nb-NO" dirty="0"/>
          </a:p>
        </p:txBody>
      </p:sp>
      <p:sp>
        <p:nvSpPr>
          <p:cNvPr id="6" name="TextBox 5">
            <a:extLst>
              <a:ext uri="{FF2B5EF4-FFF2-40B4-BE49-F238E27FC236}">
                <a16:creationId xmlns:a16="http://schemas.microsoft.com/office/drawing/2014/main" id="{CC40425F-3818-4A42-A4D5-5C70C9765415}"/>
              </a:ext>
            </a:extLst>
          </p:cNvPr>
          <p:cNvSpPr txBox="1"/>
          <p:nvPr/>
        </p:nvSpPr>
        <p:spPr>
          <a:xfrm>
            <a:off x="3969838" y="5580990"/>
            <a:ext cx="1700209" cy="923330"/>
          </a:xfrm>
          <a:prstGeom prst="rect">
            <a:avLst/>
          </a:prstGeom>
          <a:noFill/>
        </p:spPr>
        <p:txBody>
          <a:bodyPr wrap="none" rtlCol="0">
            <a:spAutoFit/>
          </a:bodyPr>
          <a:lstStyle/>
          <a:p>
            <a:r>
              <a:rPr lang="nb-NO" dirty="0"/>
              <a:t>Anders Eide</a:t>
            </a:r>
            <a:br>
              <a:rPr lang="nb-NO" dirty="0"/>
            </a:br>
            <a:r>
              <a:rPr lang="nb-NO" dirty="0"/>
              <a:t>Manager, KPMG</a:t>
            </a:r>
            <a:br>
              <a:rPr lang="nb-NO" dirty="0"/>
            </a:br>
            <a:r>
              <a:rPr lang="nb-NO" dirty="0"/>
              <a:t>@</a:t>
            </a:r>
            <a:r>
              <a:rPr lang="nb-NO" dirty="0" err="1"/>
              <a:t>anderseide</a:t>
            </a:r>
            <a:endParaRPr lang="nb-NO" dirty="0"/>
          </a:p>
        </p:txBody>
      </p:sp>
      <p:sp>
        <p:nvSpPr>
          <p:cNvPr id="7" name="TextBox 6">
            <a:extLst>
              <a:ext uri="{FF2B5EF4-FFF2-40B4-BE49-F238E27FC236}">
                <a16:creationId xmlns:a16="http://schemas.microsoft.com/office/drawing/2014/main" id="{68BE9B4E-8B18-455F-9F1E-ED8CAA5780A1}"/>
              </a:ext>
            </a:extLst>
          </p:cNvPr>
          <p:cNvSpPr txBox="1"/>
          <p:nvPr/>
        </p:nvSpPr>
        <p:spPr>
          <a:xfrm>
            <a:off x="6521955" y="5580990"/>
            <a:ext cx="2343911" cy="923330"/>
          </a:xfrm>
          <a:prstGeom prst="rect">
            <a:avLst/>
          </a:prstGeom>
          <a:noFill/>
        </p:spPr>
        <p:txBody>
          <a:bodyPr wrap="none" rtlCol="0">
            <a:spAutoFit/>
          </a:bodyPr>
          <a:lstStyle/>
          <a:p>
            <a:r>
              <a:rPr lang="nb-NO" dirty="0"/>
              <a:t>Jan Egil Ring</a:t>
            </a:r>
            <a:br>
              <a:rPr lang="nb-NO" dirty="0"/>
            </a:br>
            <a:r>
              <a:rPr lang="nb-NO" dirty="0"/>
              <a:t>Lead Architect, Crayon</a:t>
            </a:r>
            <a:br>
              <a:rPr lang="nb-NO" dirty="0"/>
            </a:br>
            <a:r>
              <a:rPr lang="nb-NO" dirty="0"/>
              <a:t>@</a:t>
            </a:r>
            <a:r>
              <a:rPr lang="nb-NO" dirty="0" err="1"/>
              <a:t>janegilring</a:t>
            </a:r>
            <a:endParaRPr lang="nb-NO" dirty="0"/>
          </a:p>
        </p:txBody>
      </p:sp>
      <p:pic>
        <p:nvPicPr>
          <p:cNvPr id="10" name="Picture 9">
            <a:extLst>
              <a:ext uri="{FF2B5EF4-FFF2-40B4-BE49-F238E27FC236}">
                <a16:creationId xmlns:a16="http://schemas.microsoft.com/office/drawing/2014/main" id="{AE85DE56-79D4-4C24-8B33-078FB6A24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604" y="4632154"/>
            <a:ext cx="1872166" cy="1872166"/>
          </a:xfrm>
          <a:prstGeom prst="rect">
            <a:avLst/>
          </a:prstGeom>
        </p:spPr>
      </p:pic>
      <p:pic>
        <p:nvPicPr>
          <p:cNvPr id="8" name="Bilde 8" descr="Et bilde som inneholder person, mann, dress, slips&#10;&#10;Beskrivelse som er generert med svært høy visshet">
            <a:extLst>
              <a:ext uri="{FF2B5EF4-FFF2-40B4-BE49-F238E27FC236}">
                <a16:creationId xmlns:a16="http://schemas.microsoft.com/office/drawing/2014/main" id="{6E940E0C-2C1D-43C8-8CBC-47CB3A687D99}"/>
              </a:ext>
            </a:extLst>
          </p:cNvPr>
          <p:cNvPicPr>
            <a:picLocks noChangeAspect="1"/>
          </p:cNvPicPr>
          <p:nvPr/>
        </p:nvPicPr>
        <p:blipFill>
          <a:blip r:embed="rId4"/>
          <a:stretch>
            <a:fillRect/>
          </a:stretch>
        </p:blipFill>
        <p:spPr>
          <a:xfrm>
            <a:off x="9029700" y="4629150"/>
            <a:ext cx="1866900" cy="1847850"/>
          </a:xfrm>
          <a:prstGeom prst="rect">
            <a:avLst/>
          </a:prstGeom>
        </p:spPr>
      </p:pic>
    </p:spTree>
    <p:extLst>
      <p:ext uri="{BB962C8B-B14F-4D97-AF65-F5344CB8AC3E}">
        <p14:creationId xmlns:p14="http://schemas.microsoft.com/office/powerpoint/2010/main" val="2152273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a:t>
            </a:r>
            <a:r>
              <a:rPr lang="en-US" dirty="0" err="1"/>
              <a:t>Serverless</a:t>
            </a:r>
            <a:br>
              <a:rPr lang="en-US" dirty="0"/>
            </a:br>
            <a:endParaRPr lang="en-US" dirty="0"/>
          </a:p>
        </p:txBody>
      </p:sp>
      <p:sp>
        <p:nvSpPr>
          <p:cNvPr id="60" name="TextBox 59"/>
          <p:cNvSpPr txBox="1"/>
          <p:nvPr/>
        </p:nvSpPr>
        <p:spPr>
          <a:xfrm>
            <a:off x="4861183" y="4009258"/>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Reduced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DevOps</a:t>
            </a:r>
          </a:p>
        </p:txBody>
      </p:sp>
      <p:grpSp>
        <p:nvGrpSpPr>
          <p:cNvPr id="237" name="Group 236"/>
          <p:cNvGrpSpPr/>
          <p:nvPr/>
        </p:nvGrpSpPr>
        <p:grpSpPr>
          <a:xfrm>
            <a:off x="5308566" y="2262562"/>
            <a:ext cx="1685437" cy="1685438"/>
            <a:chOff x="1799852" y="2349343"/>
            <a:chExt cx="1719478" cy="1719478"/>
          </a:xfrm>
        </p:grpSpPr>
        <p:sp>
          <p:nvSpPr>
            <p:cNvPr id="190" name="Oval 189"/>
            <p:cNvSpPr/>
            <p:nvPr/>
          </p:nvSpPr>
          <p:spPr bwMode="auto">
            <a:xfrm>
              <a:off x="1799852"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10" name="TextBox 9"/>
          <p:cNvSpPr txBox="1"/>
          <p:nvPr/>
        </p:nvSpPr>
        <p:spPr>
          <a:xfrm>
            <a:off x="1302577" y="4009258"/>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Manage apps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not servers</a:t>
            </a:r>
          </a:p>
        </p:txBody>
      </p:sp>
      <p:grpSp>
        <p:nvGrpSpPr>
          <p:cNvPr id="250" name="Group 249"/>
          <p:cNvGrpSpPr/>
          <p:nvPr/>
        </p:nvGrpSpPr>
        <p:grpSpPr>
          <a:xfrm>
            <a:off x="1793007" y="2262562"/>
            <a:ext cx="1685438" cy="1685438"/>
            <a:chOff x="5423171" y="2349343"/>
            <a:chExt cx="1719478" cy="1719478"/>
          </a:xfrm>
        </p:grpSpPr>
        <p:sp>
          <p:nvSpPr>
            <p:cNvPr id="195" name="Oval 194"/>
            <p:cNvSpPr/>
            <p:nvPr/>
          </p:nvSpPr>
          <p:spPr bwMode="auto">
            <a:xfrm>
              <a:off x="5423171"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61" name="TextBox 60"/>
          <p:cNvSpPr txBox="1"/>
          <p:nvPr/>
        </p:nvSpPr>
        <p:spPr>
          <a:xfrm>
            <a:off x="8359760" y="3923197"/>
            <a:ext cx="2455376"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Faster time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744728" y="2176501"/>
            <a:ext cx="1685437" cy="1685438"/>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62" name="Group 61">
            <a:extLst>
              <a:ext uri="{FF2B5EF4-FFF2-40B4-BE49-F238E27FC236}">
                <a16:creationId xmlns:a16="http://schemas.microsoft.com/office/drawing/2014/main" id="{09F2196B-BB0D-4BC6-96DC-72CC34563078}"/>
              </a:ext>
            </a:extLst>
          </p:cNvPr>
          <p:cNvGrpSpPr/>
          <p:nvPr/>
        </p:nvGrpSpPr>
        <p:grpSpPr>
          <a:xfrm>
            <a:off x="8625343" y="6492875"/>
            <a:ext cx="3515858" cy="307778"/>
            <a:chOff x="6487733" y="5073389"/>
            <a:chExt cx="3515858" cy="307778"/>
          </a:xfrm>
        </p:grpSpPr>
        <p:grpSp>
          <p:nvGrpSpPr>
            <p:cNvPr id="63" name="Group 62">
              <a:extLst>
                <a:ext uri="{FF2B5EF4-FFF2-40B4-BE49-F238E27FC236}">
                  <a16:creationId xmlns:a16="http://schemas.microsoft.com/office/drawing/2014/main" id="{0D162C82-A239-4218-8C1E-B1F7B9002786}"/>
                </a:ext>
              </a:extLst>
            </p:cNvPr>
            <p:cNvGrpSpPr/>
            <p:nvPr/>
          </p:nvGrpSpPr>
          <p:grpSpPr>
            <a:xfrm>
              <a:off x="6487733" y="5073390"/>
              <a:ext cx="1678332" cy="307777"/>
              <a:chOff x="6487733" y="5073390"/>
              <a:chExt cx="1678332" cy="307777"/>
            </a:xfrm>
          </p:grpSpPr>
          <p:pic>
            <p:nvPicPr>
              <p:cNvPr id="68" name="Graphic 67">
                <a:extLst>
                  <a:ext uri="{FF2B5EF4-FFF2-40B4-BE49-F238E27FC236}">
                    <a16:creationId xmlns:a16="http://schemas.microsoft.com/office/drawing/2014/main" id="{65D203C5-9D32-402A-9C5E-9F4A8C9815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9" name="Graphic 68">
                <a:extLst>
                  <a:ext uri="{FF2B5EF4-FFF2-40B4-BE49-F238E27FC236}">
                    <a16:creationId xmlns:a16="http://schemas.microsoft.com/office/drawing/2014/main" id="{86C89A98-4719-4B3B-830B-B4D3F07AE3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0" name="Rectangle 69">
                <a:extLst>
                  <a:ext uri="{FF2B5EF4-FFF2-40B4-BE49-F238E27FC236}">
                    <a16:creationId xmlns:a16="http://schemas.microsoft.com/office/drawing/2014/main" id="{61CB20AF-8CA9-46A3-9F1E-5BCD26B53F7B}"/>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4" name="Group 63">
              <a:extLst>
                <a:ext uri="{FF2B5EF4-FFF2-40B4-BE49-F238E27FC236}">
                  <a16:creationId xmlns:a16="http://schemas.microsoft.com/office/drawing/2014/main" id="{BF1D7F1B-1CB9-4120-BE93-2D46F8882C94}"/>
                </a:ext>
              </a:extLst>
            </p:cNvPr>
            <p:cNvGrpSpPr/>
            <p:nvPr/>
          </p:nvGrpSpPr>
          <p:grpSpPr>
            <a:xfrm>
              <a:off x="8280247" y="5073389"/>
              <a:ext cx="1723344" cy="307777"/>
              <a:chOff x="6487733" y="5073390"/>
              <a:chExt cx="1723344" cy="307777"/>
            </a:xfrm>
          </p:grpSpPr>
          <p:pic>
            <p:nvPicPr>
              <p:cNvPr id="65" name="Graphic 64">
                <a:extLst>
                  <a:ext uri="{FF2B5EF4-FFF2-40B4-BE49-F238E27FC236}">
                    <a16:creationId xmlns:a16="http://schemas.microsoft.com/office/drawing/2014/main" id="{1EE758A4-CFF6-4AFC-A8A5-AE1A836EC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6" name="Graphic 65">
                <a:extLst>
                  <a:ext uri="{FF2B5EF4-FFF2-40B4-BE49-F238E27FC236}">
                    <a16:creationId xmlns:a16="http://schemas.microsoft.com/office/drawing/2014/main" id="{EED5BCF6-17A1-4FB9-A7D1-191AA6198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67" name="Rectangle 66">
                <a:extLst>
                  <a:ext uri="{FF2B5EF4-FFF2-40B4-BE49-F238E27FC236}">
                    <a16:creationId xmlns:a16="http://schemas.microsoft.com/office/drawing/2014/main" id="{132056F6-DCF0-4822-BBDB-82CE6912292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7500">
                      <a:srgbClr val="737373"/>
                    </a:gs>
                    <a:gs pos="28000">
                      <a:srgbClr val="737373"/>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dirty="0">
                <a:gradFill>
                  <a:gsLst>
                    <a:gs pos="7500">
                      <a:srgbClr val="737373"/>
                    </a:gs>
                    <a:gs pos="28000">
                      <a:srgbClr val="737373"/>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45000">
                      <a:srgbClr val="0078D7"/>
                    </a:gs>
                    <a:gs pos="83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33750">
                      <a:srgbClr val="002050"/>
                    </a:gs>
                    <a:gs pos="67000">
                      <a:srgbClr val="002050"/>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Build apps faster with </a:t>
            </a:r>
            <a:r>
              <a:rPr lang="en-US" dirty="0" err="1"/>
              <a:t>Serverless</a:t>
            </a:r>
            <a:endParaRPr lang="en-US" dirty="0"/>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1659" y="2991524"/>
            <a:ext cx="1212019" cy="346521"/>
          </a:xfrm>
          <a:prstGeom prst="rect">
            <a:avLst/>
          </a:prstGeom>
        </p:spPr>
        <p:txBody>
          <a:bodyPr wrap="none">
            <a:spAutoFit/>
          </a:bodyPr>
          <a:lstStyle/>
          <a:p>
            <a:pPr defTabSz="878053">
              <a:lnSpc>
                <a:spcPct val="90000"/>
              </a:lnSpc>
              <a:spcAft>
                <a:spcPts val="573"/>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grpSp>
        <p:nvGrpSpPr>
          <p:cNvPr id="16" name="Group 15">
            <a:extLst>
              <a:ext uri="{FF2B5EF4-FFF2-40B4-BE49-F238E27FC236}">
                <a16:creationId xmlns:a16="http://schemas.microsoft.com/office/drawing/2014/main" id="{D309EFA4-A66A-4FA5-9CC6-A79773C95399}"/>
              </a:ext>
            </a:extLst>
          </p:cNvPr>
          <p:cNvGrpSpPr/>
          <p:nvPr/>
        </p:nvGrpSpPr>
        <p:grpSpPr>
          <a:xfrm>
            <a:off x="8625343" y="6492875"/>
            <a:ext cx="3515858" cy="307778"/>
            <a:chOff x="6487733" y="5073389"/>
            <a:chExt cx="3515858" cy="307778"/>
          </a:xfrm>
        </p:grpSpPr>
        <p:grpSp>
          <p:nvGrpSpPr>
            <p:cNvPr id="17" name="Group 16">
              <a:extLst>
                <a:ext uri="{FF2B5EF4-FFF2-40B4-BE49-F238E27FC236}">
                  <a16:creationId xmlns:a16="http://schemas.microsoft.com/office/drawing/2014/main" id="{F2100FB4-FAF1-4F6C-B88A-19C862A18ED5}"/>
                </a:ext>
              </a:extLst>
            </p:cNvPr>
            <p:cNvGrpSpPr/>
            <p:nvPr/>
          </p:nvGrpSpPr>
          <p:grpSpPr>
            <a:xfrm>
              <a:off x="6487733" y="5073390"/>
              <a:ext cx="1678332" cy="307777"/>
              <a:chOff x="6487733" y="5073390"/>
              <a:chExt cx="1678332" cy="307777"/>
            </a:xfrm>
          </p:grpSpPr>
          <p:pic>
            <p:nvPicPr>
              <p:cNvPr id="22" name="Graphic 21">
                <a:extLst>
                  <a:ext uri="{FF2B5EF4-FFF2-40B4-BE49-F238E27FC236}">
                    <a16:creationId xmlns:a16="http://schemas.microsoft.com/office/drawing/2014/main" id="{DC6E4EC9-3EDD-4B31-985D-94FAA9D45A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3" name="Graphic 22">
                <a:extLst>
                  <a:ext uri="{FF2B5EF4-FFF2-40B4-BE49-F238E27FC236}">
                    <a16:creationId xmlns:a16="http://schemas.microsoft.com/office/drawing/2014/main" id="{598E3219-448B-4454-8462-F25F6E5269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4" name="Rectangle 23">
                <a:extLst>
                  <a:ext uri="{FF2B5EF4-FFF2-40B4-BE49-F238E27FC236}">
                    <a16:creationId xmlns:a16="http://schemas.microsoft.com/office/drawing/2014/main" id="{0E485D64-ABA6-47C7-BA73-32B2D2AF71ED}"/>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8" name="Group 17">
              <a:extLst>
                <a:ext uri="{FF2B5EF4-FFF2-40B4-BE49-F238E27FC236}">
                  <a16:creationId xmlns:a16="http://schemas.microsoft.com/office/drawing/2014/main" id="{98B7C5D5-915B-4281-A4F6-2D55E4C20837}"/>
                </a:ext>
              </a:extLst>
            </p:cNvPr>
            <p:cNvGrpSpPr/>
            <p:nvPr/>
          </p:nvGrpSpPr>
          <p:grpSpPr>
            <a:xfrm>
              <a:off x="8280247" y="5073389"/>
              <a:ext cx="1723344" cy="307777"/>
              <a:chOff x="6487733" y="5073390"/>
              <a:chExt cx="1723344" cy="307777"/>
            </a:xfrm>
          </p:grpSpPr>
          <p:pic>
            <p:nvPicPr>
              <p:cNvPr id="19" name="Graphic 18">
                <a:extLst>
                  <a:ext uri="{FF2B5EF4-FFF2-40B4-BE49-F238E27FC236}">
                    <a16:creationId xmlns:a16="http://schemas.microsoft.com/office/drawing/2014/main" id="{96A5C327-61B3-4A48-83C1-DF935C7FD4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 name="Graphic 19">
                <a:extLst>
                  <a:ext uri="{FF2B5EF4-FFF2-40B4-BE49-F238E27FC236}">
                    <a16:creationId xmlns:a16="http://schemas.microsoft.com/office/drawing/2014/main" id="{A1F45751-4564-436E-BB1C-14A6D734CD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1" name="Rectangle 20">
                <a:extLst>
                  <a:ext uri="{FF2B5EF4-FFF2-40B4-BE49-F238E27FC236}">
                    <a16:creationId xmlns:a16="http://schemas.microsoft.com/office/drawing/2014/main" id="{AFF2EA77-32AC-4306-B92B-5FF1B35BEF4C}"/>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102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170+ connectors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568" dirty="0">
                  <a:gradFill>
                    <a:gsLst>
                      <a:gs pos="1250">
                        <a:srgbClr val="353535"/>
                      </a:gs>
                      <a:gs pos="100000">
                        <a:srgbClr val="353535"/>
                      </a:gs>
                    </a:gsLst>
                    <a:lin ang="5400000" scaled="0"/>
                  </a:gradFill>
                  <a:latin typeface="Segoe UI Semilight"/>
                  <a:ea typeface="Times New Roman" panose="02020603050405020304" pitchFamily="18" charset="0"/>
                </a:rPr>
              </a:b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Broad coverage</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87" name="Group 86">
            <a:extLst>
              <a:ext uri="{FF2B5EF4-FFF2-40B4-BE49-F238E27FC236}">
                <a16:creationId xmlns:a16="http://schemas.microsoft.com/office/drawing/2014/main" id="{18E60FAA-D8EC-4868-B2DA-A0652FCCEEF1}"/>
              </a:ext>
            </a:extLst>
          </p:cNvPr>
          <p:cNvGrpSpPr/>
          <p:nvPr/>
        </p:nvGrpSpPr>
        <p:grpSpPr>
          <a:xfrm>
            <a:off x="8625343" y="6492875"/>
            <a:ext cx="3515858" cy="307778"/>
            <a:chOff x="6487733" y="5073389"/>
            <a:chExt cx="3515858" cy="307778"/>
          </a:xfrm>
        </p:grpSpPr>
        <p:grpSp>
          <p:nvGrpSpPr>
            <p:cNvPr id="88" name="Group 87">
              <a:extLst>
                <a:ext uri="{FF2B5EF4-FFF2-40B4-BE49-F238E27FC236}">
                  <a16:creationId xmlns:a16="http://schemas.microsoft.com/office/drawing/2014/main" id="{EB50D7FA-374D-4934-9A8B-439CF8E497FA}"/>
                </a:ext>
              </a:extLst>
            </p:cNvPr>
            <p:cNvGrpSpPr/>
            <p:nvPr/>
          </p:nvGrpSpPr>
          <p:grpSpPr>
            <a:xfrm>
              <a:off x="6487733" y="5073390"/>
              <a:ext cx="1678332" cy="307777"/>
              <a:chOff x="6487733" y="5073390"/>
              <a:chExt cx="1678332" cy="307777"/>
            </a:xfrm>
          </p:grpSpPr>
          <p:pic>
            <p:nvPicPr>
              <p:cNvPr id="93" name="Graphic 92">
                <a:extLst>
                  <a:ext uri="{FF2B5EF4-FFF2-40B4-BE49-F238E27FC236}">
                    <a16:creationId xmlns:a16="http://schemas.microsoft.com/office/drawing/2014/main" id="{5A2052A5-4F19-41C4-A01F-F585579B32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4" name="Graphic 93">
                <a:extLst>
                  <a:ext uri="{FF2B5EF4-FFF2-40B4-BE49-F238E27FC236}">
                    <a16:creationId xmlns:a16="http://schemas.microsoft.com/office/drawing/2014/main" id="{4F112218-7371-4F73-9794-FF7C1168867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5" name="Rectangle 94">
                <a:extLst>
                  <a:ext uri="{FF2B5EF4-FFF2-40B4-BE49-F238E27FC236}">
                    <a16:creationId xmlns:a16="http://schemas.microsoft.com/office/drawing/2014/main" id="{198D62E8-1EA0-4557-B342-CD7910D067B3}"/>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89" name="Group 88">
              <a:extLst>
                <a:ext uri="{FF2B5EF4-FFF2-40B4-BE49-F238E27FC236}">
                  <a16:creationId xmlns:a16="http://schemas.microsoft.com/office/drawing/2014/main" id="{69757CBE-FF7B-4B6A-963D-1FB1F2CDAA45}"/>
                </a:ext>
              </a:extLst>
            </p:cNvPr>
            <p:cNvGrpSpPr/>
            <p:nvPr/>
          </p:nvGrpSpPr>
          <p:grpSpPr>
            <a:xfrm>
              <a:off x="8280247" y="5073389"/>
              <a:ext cx="1723344" cy="307777"/>
              <a:chOff x="6487733" y="5073390"/>
              <a:chExt cx="1723344" cy="307777"/>
            </a:xfrm>
          </p:grpSpPr>
          <p:pic>
            <p:nvPicPr>
              <p:cNvPr id="90" name="Graphic 89">
                <a:extLst>
                  <a:ext uri="{FF2B5EF4-FFF2-40B4-BE49-F238E27FC236}">
                    <a16:creationId xmlns:a16="http://schemas.microsoft.com/office/drawing/2014/main" id="{11D4E615-3379-44DE-B1E9-5F246FC5B0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1" name="Graphic 90">
                <a:extLst>
                  <a:ext uri="{FF2B5EF4-FFF2-40B4-BE49-F238E27FC236}">
                    <a16:creationId xmlns:a16="http://schemas.microsoft.com/office/drawing/2014/main" id="{1422EA77-B989-403A-9532-F57852AC21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2" name="Rectangle 91">
                <a:extLst>
                  <a:ext uri="{FF2B5EF4-FFF2-40B4-BE49-F238E27FC236}">
                    <a16:creationId xmlns:a16="http://schemas.microsoft.com/office/drawing/2014/main" id="{8207227C-2B62-4205-806D-DA6F62CAF57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778" r="39275" b="30713"/>
          <a:stretch/>
        </p:blipFill>
        <p:spPr>
          <a:xfrm>
            <a:off x="4653928" y="2459993"/>
            <a:ext cx="2629005" cy="2463052"/>
          </a:xfrm>
          <a:prstGeom prst="rect">
            <a:avLst/>
          </a:prstGeom>
        </p:spPr>
      </p:pic>
      <p:sp>
        <p:nvSpPr>
          <p:cNvPr id="11" name="TextBox 10"/>
          <p:cNvSpPr txBox="1"/>
          <p:nvPr/>
        </p:nvSpPr>
        <p:spPr>
          <a:xfrm>
            <a:off x="1855746" y="711196"/>
            <a:ext cx="8480508" cy="1057854"/>
          </a:xfrm>
          <a:prstGeom prst="rect">
            <a:avLst/>
          </a:prstGeom>
          <a:noFill/>
        </p:spPr>
        <p:txBody>
          <a:bodyPr wrap="square" rtlCol="0">
            <a:spAutoFit/>
          </a:bodyPr>
          <a:lstStyle/>
          <a:p>
            <a:pPr algn="ctr" defTabSz="914367"/>
            <a:r>
              <a:rPr lang="en-US" sz="3137" b="1" dirty="0">
                <a:solidFill>
                  <a:prstClr val="black"/>
                </a:solidFill>
                <a:latin typeface="Segoe UI Light" panose="020B0502040204020203" pitchFamily="34" charset="0"/>
                <a:cs typeface="Segoe UI Light" panose="020B0502040204020203" pitchFamily="34" charset="0"/>
              </a:rPr>
              <a:t>PowerApps</a:t>
            </a:r>
          </a:p>
          <a:p>
            <a:pPr algn="ctr" defTabSz="914367"/>
            <a:r>
              <a:rPr lang="en-US" sz="3137" dirty="0">
                <a:solidFill>
                  <a:prstClr val="black"/>
                </a:solidFill>
                <a:latin typeface="Segoe UI Light" panose="020B0502040204020203" pitchFamily="34" charset="0"/>
                <a:cs typeface="Segoe UI Light" panose="020B0502040204020203" pitchFamily="34" charset="0"/>
              </a:rPr>
              <a:t>Build useful apps without writing code</a:t>
            </a:r>
          </a:p>
        </p:txBody>
      </p:sp>
      <p:grpSp>
        <p:nvGrpSpPr>
          <p:cNvPr id="19" name="Group 18"/>
          <p:cNvGrpSpPr/>
          <p:nvPr/>
        </p:nvGrpSpPr>
        <p:grpSpPr>
          <a:xfrm>
            <a:off x="699416" y="2118082"/>
            <a:ext cx="2275682" cy="1056042"/>
            <a:chOff x="637240" y="2236257"/>
            <a:chExt cx="2321314" cy="1077218"/>
          </a:xfrm>
        </p:grpSpPr>
        <p:sp>
          <p:nvSpPr>
            <p:cNvPr id="2" name="Rectangle 1"/>
            <p:cNvSpPr/>
            <p:nvPr/>
          </p:nvSpPr>
          <p:spPr>
            <a:xfrm>
              <a:off x="637240" y="2236257"/>
              <a:ext cx="2321314" cy="1077218"/>
            </a:xfrm>
            <a:prstGeom prst="rect">
              <a:avLst/>
            </a:prstGeom>
          </p:spPr>
          <p:txBody>
            <a:bodyPr wrap="square">
              <a:spAutoFit/>
            </a:bodyPr>
            <a:lstStyle/>
            <a:p>
              <a:pPr algn="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Craft forms and screens in a visual designer that helps you see exactly what you’ll get</a:t>
              </a:r>
            </a:p>
          </p:txBody>
        </p:sp>
        <p:sp>
          <p:nvSpPr>
            <p:cNvPr id="15" name="Line Callout 2 (Accent Bar) 14"/>
            <p:cNvSpPr/>
            <p:nvPr/>
          </p:nvSpPr>
          <p:spPr>
            <a:xfrm flipH="1">
              <a:off x="2874585" y="2388657"/>
              <a:ext cx="83968" cy="76200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0" name="Group 19"/>
          <p:cNvGrpSpPr/>
          <p:nvPr/>
        </p:nvGrpSpPr>
        <p:grpSpPr>
          <a:xfrm>
            <a:off x="699415" y="3902622"/>
            <a:ext cx="2275682" cy="816185"/>
            <a:chOff x="637240" y="2236257"/>
            <a:chExt cx="2321314" cy="916110"/>
          </a:xfrm>
        </p:grpSpPr>
        <p:sp>
          <p:nvSpPr>
            <p:cNvPr id="21" name="Rectangle 20"/>
            <p:cNvSpPr/>
            <p:nvPr/>
          </p:nvSpPr>
          <p:spPr>
            <a:xfrm>
              <a:off x="637240" y="2236257"/>
              <a:ext cx="2321314" cy="916110"/>
            </a:xfrm>
            <a:prstGeom prst="rect">
              <a:avLst/>
            </a:prstGeom>
          </p:spPr>
          <p:txBody>
            <a:bodyPr wrap="square">
              <a:spAutoFit/>
            </a:bodyPr>
            <a:lstStyle/>
            <a:p>
              <a:pPr algn="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Take advantage of device capabilities like cameras, GPS, and pen controls </a:t>
              </a:r>
            </a:p>
          </p:txBody>
        </p:sp>
        <p:sp>
          <p:nvSpPr>
            <p:cNvPr id="22" name="Line Callout 2 (Accent Bar) 21"/>
            <p:cNvSpPr/>
            <p:nvPr/>
          </p:nvSpPr>
          <p:spPr>
            <a:xfrm flipH="1">
              <a:off x="2874585" y="2388658"/>
              <a:ext cx="83968" cy="678596"/>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3" name="Group 22"/>
          <p:cNvGrpSpPr/>
          <p:nvPr/>
        </p:nvGrpSpPr>
        <p:grpSpPr>
          <a:xfrm flipH="1">
            <a:off x="9451799" y="4049362"/>
            <a:ext cx="2246856" cy="1056042"/>
            <a:chOff x="637240" y="2278062"/>
            <a:chExt cx="2321314" cy="1077218"/>
          </a:xfrm>
        </p:grpSpPr>
        <p:sp>
          <p:nvSpPr>
            <p:cNvPr id="24" name="Rectangle 23"/>
            <p:cNvSpPr/>
            <p:nvPr/>
          </p:nvSpPr>
          <p:spPr>
            <a:xfrm>
              <a:off x="637240" y="2278062"/>
              <a:ext cx="2321314" cy="1077218"/>
            </a:xfrm>
            <a:prstGeom prst="rect">
              <a:avLst/>
            </a:prstGeom>
          </p:spPr>
          <p:txBody>
            <a:bodyPr wrap="square">
              <a:spAutoFit/>
            </a:bodyPr>
            <a:lstStyle/>
            <a:p>
              <a:pP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Extend the capabilities of connected data sources, or focus just on the bits you need</a:t>
              </a:r>
            </a:p>
          </p:txBody>
        </p:sp>
        <p:sp>
          <p:nvSpPr>
            <p:cNvPr id="25" name="Line Callout 2 (Accent Bar) 24"/>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6" name="Group 25"/>
          <p:cNvGrpSpPr/>
          <p:nvPr/>
        </p:nvGrpSpPr>
        <p:grpSpPr>
          <a:xfrm flipH="1">
            <a:off x="9451799" y="2520162"/>
            <a:ext cx="2246856" cy="1056042"/>
            <a:chOff x="637240" y="2278062"/>
            <a:chExt cx="2321314" cy="1077218"/>
          </a:xfrm>
        </p:grpSpPr>
        <p:sp>
          <p:nvSpPr>
            <p:cNvPr id="27" name="Rectangle 26"/>
            <p:cNvSpPr/>
            <p:nvPr/>
          </p:nvSpPr>
          <p:spPr>
            <a:xfrm>
              <a:off x="637240" y="2278062"/>
              <a:ext cx="2321314" cy="1077218"/>
            </a:xfrm>
            <a:prstGeom prst="rect">
              <a:avLst/>
            </a:prstGeom>
          </p:spPr>
          <p:txBody>
            <a:bodyPr wrap="square">
              <a:spAutoFit/>
            </a:bodyPr>
            <a:lstStyle/>
            <a:p>
              <a:pP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business logic into your apps with an Excel-inspired expression language</a:t>
              </a:r>
            </a:p>
          </p:txBody>
        </p:sp>
        <p:sp>
          <p:nvSpPr>
            <p:cNvPr id="28" name="Line Callout 2 (Accent Bar) 27"/>
            <p:cNvSpPr/>
            <p:nvPr/>
          </p:nvSpPr>
          <p:spPr>
            <a:xfrm flipH="1">
              <a:off x="2798214" y="2388656"/>
              <a:ext cx="160340" cy="880005"/>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pic>
        <p:nvPicPr>
          <p:cNvPr id="29" name="Picture 28"/>
          <p:cNvPicPr>
            <a:picLocks noChangeAspect="1"/>
          </p:cNvPicPr>
          <p:nvPr/>
        </p:nvPicPr>
        <p:blipFill>
          <a:blip r:embed="rId4"/>
          <a:stretch>
            <a:fillRect/>
          </a:stretch>
        </p:blipFill>
        <p:spPr>
          <a:xfrm>
            <a:off x="2976277" y="1934959"/>
            <a:ext cx="6388850" cy="3735325"/>
          </a:xfrm>
          <a:prstGeom prst="rect">
            <a:avLst/>
          </a:prstGeom>
        </p:spPr>
      </p:pic>
      <p:grpSp>
        <p:nvGrpSpPr>
          <p:cNvPr id="17" name="Group 16">
            <a:extLst>
              <a:ext uri="{FF2B5EF4-FFF2-40B4-BE49-F238E27FC236}">
                <a16:creationId xmlns:a16="http://schemas.microsoft.com/office/drawing/2014/main" id="{7ED930DE-05D2-4221-AD18-41969A176613}"/>
              </a:ext>
            </a:extLst>
          </p:cNvPr>
          <p:cNvGrpSpPr/>
          <p:nvPr/>
        </p:nvGrpSpPr>
        <p:grpSpPr>
          <a:xfrm>
            <a:off x="8625343" y="6492875"/>
            <a:ext cx="3515858" cy="307778"/>
            <a:chOff x="6487733" y="5073389"/>
            <a:chExt cx="3515858" cy="307778"/>
          </a:xfrm>
        </p:grpSpPr>
        <p:grpSp>
          <p:nvGrpSpPr>
            <p:cNvPr id="18" name="Group 17">
              <a:extLst>
                <a:ext uri="{FF2B5EF4-FFF2-40B4-BE49-F238E27FC236}">
                  <a16:creationId xmlns:a16="http://schemas.microsoft.com/office/drawing/2014/main" id="{43BCF288-84CE-4114-B057-6E953086C6CB}"/>
                </a:ext>
              </a:extLst>
            </p:cNvPr>
            <p:cNvGrpSpPr/>
            <p:nvPr/>
          </p:nvGrpSpPr>
          <p:grpSpPr>
            <a:xfrm>
              <a:off x="6487733" y="5073390"/>
              <a:ext cx="1678332" cy="307777"/>
              <a:chOff x="6487733" y="5073390"/>
              <a:chExt cx="1678332" cy="307777"/>
            </a:xfrm>
          </p:grpSpPr>
          <p:pic>
            <p:nvPicPr>
              <p:cNvPr id="34" name="Graphic 33">
                <a:extLst>
                  <a:ext uri="{FF2B5EF4-FFF2-40B4-BE49-F238E27FC236}">
                    <a16:creationId xmlns:a16="http://schemas.microsoft.com/office/drawing/2014/main" id="{A4AD95FA-D152-478D-9014-D88039F0D9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5" name="Graphic 34">
                <a:extLst>
                  <a:ext uri="{FF2B5EF4-FFF2-40B4-BE49-F238E27FC236}">
                    <a16:creationId xmlns:a16="http://schemas.microsoft.com/office/drawing/2014/main" id="{6F893FCE-C039-4709-BD83-4082750224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6" name="Rectangle 35">
                <a:extLst>
                  <a:ext uri="{FF2B5EF4-FFF2-40B4-BE49-F238E27FC236}">
                    <a16:creationId xmlns:a16="http://schemas.microsoft.com/office/drawing/2014/main" id="{62314282-ED11-453C-BCFF-B8910E74FA6E}"/>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30" name="Group 29">
              <a:extLst>
                <a:ext uri="{FF2B5EF4-FFF2-40B4-BE49-F238E27FC236}">
                  <a16:creationId xmlns:a16="http://schemas.microsoft.com/office/drawing/2014/main" id="{1B79BF71-B3BA-4E32-88F5-855A81F8D8C0}"/>
                </a:ext>
              </a:extLst>
            </p:cNvPr>
            <p:cNvGrpSpPr/>
            <p:nvPr/>
          </p:nvGrpSpPr>
          <p:grpSpPr>
            <a:xfrm>
              <a:off x="8280247" y="5073389"/>
              <a:ext cx="1723344" cy="307777"/>
              <a:chOff x="6487733" y="5073390"/>
              <a:chExt cx="1723344" cy="307777"/>
            </a:xfrm>
          </p:grpSpPr>
          <p:pic>
            <p:nvPicPr>
              <p:cNvPr id="31" name="Graphic 30">
                <a:extLst>
                  <a:ext uri="{FF2B5EF4-FFF2-40B4-BE49-F238E27FC236}">
                    <a16:creationId xmlns:a16="http://schemas.microsoft.com/office/drawing/2014/main" id="{FD6130E2-CB46-458B-9A8B-553AABED1A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77895954-B7C3-4A44-ABC9-C56C1C06F6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4900F7E7-BA11-4BDB-8CF8-3E076A4ADB1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00032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4"/>
                                        </p:tgtEl>
                                      </p:cBhvr>
                                      <p:by x="150000" y="150000"/>
                                    </p:animScale>
                                  </p:childTnLst>
                                </p:cTn>
                              </p:par>
                            </p:childTnLst>
                          </p:cTn>
                        </p:par>
                        <p:par>
                          <p:cTn id="7" fill="hold">
                            <p:stCondLst>
                              <p:cond delay="500"/>
                            </p:stCondLst>
                            <p:childTnLst>
                              <p:par>
                                <p:cTn id="8" presetID="1" presetClass="entr" presetSubtype="0" fill="hold" nodeType="afterEffect">
                                  <p:stCondLst>
                                    <p:cond delay="250"/>
                                  </p:stCondLst>
                                  <p:childTnLst>
                                    <p:set>
                                      <p:cBhvr>
                                        <p:cTn id="9" dur="1" fill="hold">
                                          <p:stCondLst>
                                            <p:cond delay="0"/>
                                          </p:stCondLst>
                                        </p:cTn>
                                        <p:tgtEl>
                                          <p:spTgt spid="19"/>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1000"/>
                            </p:stCondLst>
                            <p:childTnLst>
                              <p:par>
                                <p:cTn id="14" presetID="1" presetClass="entr" presetSubtype="0" fill="hold" nodeType="afterEffect">
                                  <p:stCondLst>
                                    <p:cond delay="25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250"/>
                            </p:stCondLst>
                            <p:childTnLst>
                              <p:par>
                                <p:cTn id="17" presetID="1" presetClass="entr" presetSubtype="0" fill="hold" nodeType="afterEffect">
                                  <p:stCondLst>
                                    <p:cond delay="25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25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B40A7-162C-47BE-B437-9B79E369B20C}"/>
              </a:ext>
            </a:extLst>
          </p:cNvPr>
          <p:cNvSpPr/>
          <p:nvPr/>
        </p:nvSpPr>
        <p:spPr bwMode="auto">
          <a:xfrm>
            <a:off x="5268986" y="349097"/>
            <a:ext cx="6613623" cy="75598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spc="-100" dirty="0">
                <a:solidFill>
                  <a:schemeClr val="tx1"/>
                </a:solidFill>
                <a:latin typeface="Segoe UI Light"/>
              </a:rPr>
              <a:t>Connected data</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defTabSz="913851">
              <a:spcAft>
                <a:spcPts val="1765"/>
              </a:spcAft>
              <a:defRPr/>
            </a:pPr>
            <a:r>
              <a:rPr lang="en-US" sz="1765" kern="0" spc="-29" dirty="0">
                <a:latin typeface="Segoe UI"/>
                <a:cs typeface="Segoe UI Semibold" panose="020B0702040204020203" pitchFamily="34" charset="0"/>
              </a:rPr>
              <a:t>Common data service provides a rich platform + standard model that gets creators instantly productive</a:t>
            </a:r>
          </a:p>
          <a:p>
            <a:pPr defTabSz="913851">
              <a:spcAft>
                <a:spcPts val="1765"/>
              </a:spcAft>
              <a:defRPr/>
            </a:pPr>
            <a:r>
              <a:rPr lang="en-US" sz="1765" kern="0" spc="-29">
                <a:latin typeface="Segoe UI"/>
                <a:cs typeface="Segoe UI Semibold" panose="020B0702040204020203" pitchFamily="34" charset="0"/>
              </a:rPr>
              <a:t>Add 160+ </a:t>
            </a:r>
            <a:r>
              <a:rPr lang="en-US" sz="1765" kern="0" spc="-29" dirty="0">
                <a:latin typeface="Segoe UI"/>
                <a:cs typeface="Segoe UI Semibold" panose="020B0702040204020203" pitchFamily="34" charset="0"/>
              </a:rPr>
              <a:t>connected data sources</a:t>
            </a:r>
          </a:p>
          <a:p>
            <a:pPr defTabSz="913851">
              <a:spcAft>
                <a:spcPts val="1765"/>
              </a:spcAft>
              <a:defRPr/>
            </a:pPr>
            <a:r>
              <a:rPr lang="en-US" sz="1765" kern="0" spc="-29" dirty="0">
                <a:latin typeface="Segoe UI"/>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5499400" y="546736"/>
            <a:ext cx="5984798" cy="6979729"/>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58247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643" t="21675" r="12959" b="22764"/>
          <a:stretch/>
        </p:blipFill>
        <p:spPr>
          <a:xfrm>
            <a:off x="3556130" y="668560"/>
            <a:ext cx="4706229" cy="5581807"/>
          </a:xfrm>
          <a:prstGeom prst="rect">
            <a:avLst/>
          </a:prstGeom>
        </p:spPr>
      </p:pic>
      <p:grpSp>
        <p:nvGrpSpPr>
          <p:cNvPr id="5" name="Group 4"/>
          <p:cNvGrpSpPr/>
          <p:nvPr/>
        </p:nvGrpSpPr>
        <p:grpSpPr>
          <a:xfrm>
            <a:off x="797947" y="4216902"/>
            <a:ext cx="2438680" cy="1056042"/>
            <a:chOff x="470973" y="2236257"/>
            <a:chExt cx="2487581" cy="1077218"/>
          </a:xfrm>
        </p:grpSpPr>
        <p:sp>
          <p:nvSpPr>
            <p:cNvPr id="6" name="Rectangle 5"/>
            <p:cNvSpPr/>
            <p:nvPr/>
          </p:nvSpPr>
          <p:spPr>
            <a:xfrm>
              <a:off x="470973" y="2236257"/>
              <a:ext cx="2487581" cy="1077218"/>
            </a:xfrm>
            <a:prstGeom prst="rect">
              <a:avLst/>
            </a:prstGeom>
          </p:spPr>
          <p:txBody>
            <a:bodyPr wrap="square">
              <a:spAutoFit/>
            </a:bodyPr>
            <a:lstStyle/>
            <a:p>
              <a:pPr algn="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Connections</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apps that interact with your data sources and respect their permissions</a:t>
              </a:r>
            </a:p>
          </p:txBody>
        </p:sp>
        <p:sp>
          <p:nvSpPr>
            <p:cNvPr id="7" name="Line Callout 2 (Accent Bar) 6"/>
            <p:cNvSpPr/>
            <p:nvPr/>
          </p:nvSpPr>
          <p:spPr>
            <a:xfrm flipH="1">
              <a:off x="2874585" y="2346956"/>
              <a:ext cx="83967" cy="924818"/>
            </a:xfrm>
            <a:prstGeom prst="accentCallout2">
              <a:avLst>
                <a:gd name="adj1" fmla="val 18750"/>
                <a:gd name="adj2" fmla="val -8333"/>
                <a:gd name="adj3" fmla="val 18946"/>
                <a:gd name="adj4" fmla="val -327024"/>
                <a:gd name="adj5" fmla="val 61797"/>
                <a:gd name="adj6" fmla="val -7836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16" name="Group 15"/>
          <p:cNvGrpSpPr/>
          <p:nvPr/>
        </p:nvGrpSpPr>
        <p:grpSpPr>
          <a:xfrm flipH="1">
            <a:off x="8785274" y="5020487"/>
            <a:ext cx="2913381" cy="1056042"/>
            <a:chOff x="-51373" y="2278062"/>
            <a:chExt cx="3009927" cy="1077218"/>
          </a:xfrm>
        </p:grpSpPr>
        <p:sp>
          <p:nvSpPr>
            <p:cNvPr id="17" name="Rectangle 16"/>
            <p:cNvSpPr/>
            <p:nvPr/>
          </p:nvSpPr>
          <p:spPr>
            <a:xfrm>
              <a:off x="-51373" y="2278062"/>
              <a:ext cx="3009927"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Your data</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PowerApps connects to a range of data sources and systems, including custom APIs</a:t>
              </a:r>
            </a:p>
          </p:txBody>
        </p:sp>
        <p:sp>
          <p:nvSpPr>
            <p:cNvPr id="18" name="Line Callout 2 (Accent Bar) 17"/>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19" name="Group 18"/>
          <p:cNvGrpSpPr/>
          <p:nvPr/>
        </p:nvGrpSpPr>
        <p:grpSpPr>
          <a:xfrm flipH="1">
            <a:off x="8785275" y="3130192"/>
            <a:ext cx="2614572" cy="1056042"/>
            <a:chOff x="257338" y="2278062"/>
            <a:chExt cx="2701216" cy="1077218"/>
          </a:xfrm>
        </p:grpSpPr>
        <p:sp>
          <p:nvSpPr>
            <p:cNvPr id="20" name="Rectangle 19"/>
            <p:cNvSpPr/>
            <p:nvPr/>
          </p:nvSpPr>
          <p:spPr>
            <a:xfrm>
              <a:off x="257338" y="2278062"/>
              <a:ext cx="2701216"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Create in PowerApps Studio</a:t>
              </a:r>
              <a:br>
                <a:rPr lang="en-US" sz="1568" b="1"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apps in a visual experience that shows exactly what you’ll get</a:t>
              </a:r>
            </a:p>
          </p:txBody>
        </p:sp>
        <p:sp>
          <p:nvSpPr>
            <p:cNvPr id="21" name="Line Callout 2 (Accent Bar) 20"/>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2" name="Group 21"/>
          <p:cNvGrpSpPr/>
          <p:nvPr/>
        </p:nvGrpSpPr>
        <p:grpSpPr>
          <a:xfrm>
            <a:off x="635132" y="2423950"/>
            <a:ext cx="2601495" cy="1056042"/>
            <a:chOff x="304895" y="2236257"/>
            <a:chExt cx="2653660" cy="1077218"/>
          </a:xfrm>
        </p:grpSpPr>
        <p:sp>
          <p:nvSpPr>
            <p:cNvPr id="23" name="Rectangle 22"/>
            <p:cNvSpPr/>
            <p:nvPr/>
          </p:nvSpPr>
          <p:spPr>
            <a:xfrm>
              <a:off x="304895" y="2236257"/>
              <a:ext cx="2653659" cy="1077218"/>
            </a:xfrm>
            <a:prstGeom prst="rect">
              <a:avLst/>
            </a:prstGeom>
          </p:spPr>
          <p:txBody>
            <a:bodyPr wrap="square">
              <a:spAutoFit/>
            </a:bodyPr>
            <a:lstStyle/>
            <a:p>
              <a:pPr algn="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PowerApps Cloud</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Publish apps to people in your organization so they can access anywhere</a:t>
              </a:r>
            </a:p>
          </p:txBody>
        </p:sp>
        <p:sp>
          <p:nvSpPr>
            <p:cNvPr id="24" name="Line Callout 2 (Accent Bar) 23"/>
            <p:cNvSpPr/>
            <p:nvPr/>
          </p:nvSpPr>
          <p:spPr>
            <a:xfrm flipH="1">
              <a:off x="2874585" y="2347060"/>
              <a:ext cx="83970" cy="796603"/>
            </a:xfrm>
            <a:prstGeom prst="accentCallout2">
              <a:avLst>
                <a:gd name="adj1" fmla="val 18750"/>
                <a:gd name="adj2" fmla="val -8333"/>
                <a:gd name="adj3" fmla="val 17736"/>
                <a:gd name="adj4" fmla="val -296775"/>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5" name="Group 24"/>
          <p:cNvGrpSpPr/>
          <p:nvPr/>
        </p:nvGrpSpPr>
        <p:grpSpPr>
          <a:xfrm flipH="1">
            <a:off x="8768289" y="1241304"/>
            <a:ext cx="2706260" cy="1056042"/>
            <a:chOff x="162612" y="2278062"/>
            <a:chExt cx="2795942" cy="1077218"/>
          </a:xfrm>
        </p:grpSpPr>
        <p:sp>
          <p:nvSpPr>
            <p:cNvPr id="26" name="Rectangle 25"/>
            <p:cNvSpPr/>
            <p:nvPr/>
          </p:nvSpPr>
          <p:spPr>
            <a:xfrm>
              <a:off x="162612" y="2278062"/>
              <a:ext cx="2795942"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Use on web and mobile</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Find and use apps instantly on the web and in PowerApps mobile for iOS and Android</a:t>
              </a:r>
            </a:p>
          </p:txBody>
        </p:sp>
        <p:sp>
          <p:nvSpPr>
            <p:cNvPr id="27" name="Line Callout 2 (Accent Bar) 26"/>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sp>
        <p:nvSpPr>
          <p:cNvPr id="28" name="TextBox 27"/>
          <p:cNvSpPr txBox="1"/>
          <p:nvPr/>
        </p:nvSpPr>
        <p:spPr>
          <a:xfrm>
            <a:off x="615755" y="711196"/>
            <a:ext cx="3436295" cy="573280"/>
          </a:xfrm>
          <a:prstGeom prst="rect">
            <a:avLst/>
          </a:prstGeom>
          <a:noFill/>
        </p:spPr>
        <p:txBody>
          <a:bodyPr wrap="square" rtlCol="0">
            <a:spAutoFit/>
          </a:bodyPr>
          <a:lstStyle/>
          <a:p>
            <a:pPr defTabSz="914367"/>
            <a:r>
              <a:rPr lang="en-US" sz="3137" dirty="0">
                <a:solidFill>
                  <a:prstClr val="black"/>
                </a:solidFill>
                <a:latin typeface="Segoe UI Light" panose="020B0502040204020203" pitchFamily="34" charset="0"/>
                <a:cs typeface="Segoe UI Light" panose="020B0502040204020203" pitchFamily="34" charset="0"/>
              </a:rPr>
              <a:t>How it works</a:t>
            </a:r>
          </a:p>
        </p:txBody>
      </p:sp>
      <p:grpSp>
        <p:nvGrpSpPr>
          <p:cNvPr id="29" name="Group 28">
            <a:extLst>
              <a:ext uri="{FF2B5EF4-FFF2-40B4-BE49-F238E27FC236}">
                <a16:creationId xmlns:a16="http://schemas.microsoft.com/office/drawing/2014/main" id="{AFB6999F-984C-4A91-A6DC-70BAEF298B6C}"/>
              </a:ext>
            </a:extLst>
          </p:cNvPr>
          <p:cNvGrpSpPr/>
          <p:nvPr/>
        </p:nvGrpSpPr>
        <p:grpSpPr>
          <a:xfrm>
            <a:off x="8625343" y="6492875"/>
            <a:ext cx="3515858" cy="307778"/>
            <a:chOff x="6487733" y="5073389"/>
            <a:chExt cx="3515858" cy="307778"/>
          </a:xfrm>
        </p:grpSpPr>
        <p:grpSp>
          <p:nvGrpSpPr>
            <p:cNvPr id="30" name="Group 29">
              <a:extLst>
                <a:ext uri="{FF2B5EF4-FFF2-40B4-BE49-F238E27FC236}">
                  <a16:creationId xmlns:a16="http://schemas.microsoft.com/office/drawing/2014/main" id="{85797D80-786F-4DD2-9A7C-1980F58775AF}"/>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B6436282-0E2D-4C1A-9F7F-DC7E0A3CB3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5E267DB1-8569-4510-9259-00661C444A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B4D255CD-7B1C-491E-9A95-63EF91EFC88C}"/>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31" name="Group 30">
              <a:extLst>
                <a:ext uri="{FF2B5EF4-FFF2-40B4-BE49-F238E27FC236}">
                  <a16:creationId xmlns:a16="http://schemas.microsoft.com/office/drawing/2014/main" id="{1059EFF5-8FB1-432C-93B3-3E614E9E80F9}"/>
                </a:ext>
              </a:extLst>
            </p:cNvPr>
            <p:cNvGrpSpPr/>
            <p:nvPr/>
          </p:nvGrpSpPr>
          <p:grpSpPr>
            <a:xfrm>
              <a:off x="8280247" y="5073389"/>
              <a:ext cx="1723344" cy="307777"/>
              <a:chOff x="6487733" y="5073390"/>
              <a:chExt cx="1723344" cy="307777"/>
            </a:xfrm>
          </p:grpSpPr>
          <p:pic>
            <p:nvPicPr>
              <p:cNvPr id="32" name="Graphic 31">
                <a:extLst>
                  <a:ext uri="{FF2B5EF4-FFF2-40B4-BE49-F238E27FC236}">
                    <a16:creationId xmlns:a16="http://schemas.microsoft.com/office/drawing/2014/main" id="{A2FA5340-50FC-468A-8767-D2731AF4EB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797" y="5108265"/>
                <a:ext cx="237066" cy="238026"/>
              </a:xfrm>
              <a:prstGeom prst="rect">
                <a:avLst/>
              </a:prstGeom>
            </p:spPr>
          </p:pic>
          <p:pic>
            <p:nvPicPr>
              <p:cNvPr id="33" name="Graphic 32">
                <a:extLst>
                  <a:ext uri="{FF2B5EF4-FFF2-40B4-BE49-F238E27FC236}">
                    <a16:creationId xmlns:a16="http://schemas.microsoft.com/office/drawing/2014/main" id="{5F862792-FBB3-44A9-9931-7847248198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7733" y="5108265"/>
                <a:ext cx="237066" cy="238026"/>
              </a:xfrm>
              <a:prstGeom prst="rect">
                <a:avLst/>
              </a:prstGeom>
            </p:spPr>
          </p:pic>
          <p:sp>
            <p:nvSpPr>
              <p:cNvPr id="34" name="Rectangle 33">
                <a:extLst>
                  <a:ext uri="{FF2B5EF4-FFF2-40B4-BE49-F238E27FC236}">
                    <a16:creationId xmlns:a16="http://schemas.microsoft.com/office/drawing/2014/main" id="{22FB2D2E-4512-4D54-B548-CC9C87AC98D0}"/>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559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a:t>
            </a:r>
          </a:p>
        </p:txBody>
      </p:sp>
      <p:sp>
        <p:nvSpPr>
          <p:cNvPr id="9" name="Title 1">
            <a:extLst>
              <a:ext uri="{FF2B5EF4-FFF2-40B4-BE49-F238E27FC236}">
                <a16:creationId xmlns:a16="http://schemas.microsoft.com/office/drawing/2014/main" id="{0E581D8E-616C-438F-831F-677132DE7604}"/>
              </a:ext>
            </a:extLst>
          </p:cNvPr>
          <p:cNvSpPr txBox="1">
            <a:spLocks/>
          </p:cNvSpPr>
          <p:nvPr/>
        </p:nvSpPr>
        <p:spPr>
          <a:xfrm>
            <a:off x="2135975" y="1189814"/>
            <a:ext cx="8664669" cy="690004"/>
          </a:xfrm>
          <a:prstGeom prst="rect">
            <a:avLst/>
          </a:prstGeom>
        </p:spPr>
        <p:txBody>
          <a:bodyPr vert="horz" wrap="square" lIns="146263" tIns="91414" rIns="146263" bIns="91414" rtlCol="0" anchor="t">
            <a:noAutofit/>
          </a:bodyPr>
          <a:lst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587" fontAlgn="base">
              <a:spcAft>
                <a:spcPct val="0"/>
              </a:spcAft>
              <a:defRPr/>
            </a:pPr>
            <a:r>
              <a:rPr lang="en-US" sz="2745" kern="0" spc="0" dirty="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rPr>
              <a:t>Anything that needs to respond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118043" y="4155809"/>
            <a:ext cx="5619965" cy="223128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3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99234" y="6024906"/>
              <a:ext cx="793600"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Chatbot sends</a:t>
              </a:r>
            </a:p>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39855" y="6024906"/>
              <a:ext cx="78558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Message sent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39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3329" y="6260060"/>
              <a:ext cx="1994419"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dirty="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dirty="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446084" y="1879819"/>
            <a:ext cx="5619965" cy="223128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89847" y="3774773"/>
              <a:ext cx="132426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Millions of devices feed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into Stream Analytics</a:t>
              </a:r>
              <a:endParaRPr lang="en-US" altLang="en-US" sz="1077" kern="0" dirty="0">
                <a:gradFill>
                  <a:gsLst>
                    <a:gs pos="0">
                      <a:srgbClr val="353535"/>
                    </a:gs>
                    <a:gs pos="100000">
                      <a:srgbClr val="353535"/>
                    </a:gs>
                  </a:gsLst>
                  <a:lin ang="16200000" scaled="1"/>
                </a:gradFill>
                <a:latin typeface="Segoe UI Semilight"/>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160" y="3774773"/>
              <a:ext cx="700611"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Store data in</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Cosmos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491" y="3774773"/>
              <a:ext cx="835283"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Transform to</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46084" y="4155809"/>
            <a:ext cx="5619965" cy="223128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99482" y="6005909"/>
              <a:ext cx="94430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Photo taken and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err="1">
                  <a:gradFill>
                    <a:gsLst>
                      <a:gs pos="0">
                        <a:srgbClr val="353535"/>
                      </a:gs>
                      <a:gs pos="100000">
                        <a:srgbClr val="353535"/>
                      </a:gs>
                    </a:gsLst>
                    <a:lin ang="16200000" scaled="1"/>
                  </a:gradFill>
                  <a:latin typeface="Segoe UI Semilight"/>
                  <a:cs typeface="Segoe UI Semibold" panose="020B0702040204020203" pitchFamily="34" charset="0"/>
                </a:rPr>
                <a:t>WebHook</a:t>
              </a: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3983" y="6005909"/>
              <a:ext cx="69900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Stores in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4583" y="6005909"/>
              <a:ext cx="886586"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Produces scaled</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18043" y="1879819"/>
            <a:ext cx="5619965" cy="223128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414" y="3774773"/>
              <a:ext cx="617244"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401" y="3774773"/>
              <a:ext cx="44249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Every 15</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1040" y="3774773"/>
              <a:ext cx="1466956"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grpSp>
      <p:grpSp>
        <p:nvGrpSpPr>
          <p:cNvPr id="451" name="Group 450">
            <a:extLst>
              <a:ext uri="{FF2B5EF4-FFF2-40B4-BE49-F238E27FC236}">
                <a16:creationId xmlns:a16="http://schemas.microsoft.com/office/drawing/2014/main" id="{FFC1D740-36B0-4760-8F06-CC33D8CE6B25}"/>
              </a:ext>
            </a:extLst>
          </p:cNvPr>
          <p:cNvGrpSpPr/>
          <p:nvPr/>
        </p:nvGrpSpPr>
        <p:grpSpPr>
          <a:xfrm>
            <a:off x="8625343" y="6492875"/>
            <a:ext cx="3515858" cy="307778"/>
            <a:chOff x="6487733" y="5073389"/>
            <a:chExt cx="3515858" cy="307778"/>
          </a:xfrm>
        </p:grpSpPr>
        <p:grpSp>
          <p:nvGrpSpPr>
            <p:cNvPr id="452" name="Group 451">
              <a:extLst>
                <a:ext uri="{FF2B5EF4-FFF2-40B4-BE49-F238E27FC236}">
                  <a16:creationId xmlns:a16="http://schemas.microsoft.com/office/drawing/2014/main" id="{F23CDBD6-9288-4170-9C95-D5CE290787F6}"/>
                </a:ext>
              </a:extLst>
            </p:cNvPr>
            <p:cNvGrpSpPr/>
            <p:nvPr/>
          </p:nvGrpSpPr>
          <p:grpSpPr>
            <a:xfrm>
              <a:off x="6487733" y="5073390"/>
              <a:ext cx="1678332" cy="307777"/>
              <a:chOff x="6487733" y="5073390"/>
              <a:chExt cx="1678332" cy="307777"/>
            </a:xfrm>
          </p:grpSpPr>
          <p:pic>
            <p:nvPicPr>
              <p:cNvPr id="457" name="Graphic 456">
                <a:extLst>
                  <a:ext uri="{FF2B5EF4-FFF2-40B4-BE49-F238E27FC236}">
                    <a16:creationId xmlns:a16="http://schemas.microsoft.com/office/drawing/2014/main" id="{176D756B-F5B4-43F0-B355-9AE481540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458" name="Graphic 457">
                <a:extLst>
                  <a:ext uri="{FF2B5EF4-FFF2-40B4-BE49-F238E27FC236}">
                    <a16:creationId xmlns:a16="http://schemas.microsoft.com/office/drawing/2014/main" id="{A4F96CB2-A583-4542-AA4F-126B028943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459" name="Rectangle 458">
                <a:extLst>
                  <a:ext uri="{FF2B5EF4-FFF2-40B4-BE49-F238E27FC236}">
                    <a16:creationId xmlns:a16="http://schemas.microsoft.com/office/drawing/2014/main" id="{201A5676-9083-4BED-B068-632F5B2A921B}"/>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453" name="Group 452">
              <a:extLst>
                <a:ext uri="{FF2B5EF4-FFF2-40B4-BE49-F238E27FC236}">
                  <a16:creationId xmlns:a16="http://schemas.microsoft.com/office/drawing/2014/main" id="{EC2A2CB1-6C21-4F42-88F7-384E0CDA9B5B}"/>
                </a:ext>
              </a:extLst>
            </p:cNvPr>
            <p:cNvGrpSpPr/>
            <p:nvPr/>
          </p:nvGrpSpPr>
          <p:grpSpPr>
            <a:xfrm>
              <a:off x="8280247" y="5073389"/>
              <a:ext cx="1723344" cy="307777"/>
              <a:chOff x="6487733" y="5073390"/>
              <a:chExt cx="1723344" cy="307777"/>
            </a:xfrm>
          </p:grpSpPr>
          <p:pic>
            <p:nvPicPr>
              <p:cNvPr id="454" name="Graphic 453">
                <a:extLst>
                  <a:ext uri="{FF2B5EF4-FFF2-40B4-BE49-F238E27FC236}">
                    <a16:creationId xmlns:a16="http://schemas.microsoft.com/office/drawing/2014/main" id="{082D745F-0E40-49EE-B2AF-91961F2EE1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455" name="Graphic 454">
                <a:extLst>
                  <a:ext uri="{FF2B5EF4-FFF2-40B4-BE49-F238E27FC236}">
                    <a16:creationId xmlns:a16="http://schemas.microsoft.com/office/drawing/2014/main" id="{430D60F7-B2AC-4847-A3AA-A8AE62F2DB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456" name="Rectangle 455">
                <a:extLst>
                  <a:ext uri="{FF2B5EF4-FFF2-40B4-BE49-F238E27FC236}">
                    <a16:creationId xmlns:a16="http://schemas.microsoft.com/office/drawing/2014/main" id="{CCF9B6CE-BC51-48B5-A2A5-EC5D3E07422D}"/>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19734E-6 4.82524E-6 L 0.03957 4.82524E-6 " pathEditMode="relative" rAng="0" ptsTypes="AA">
                                      <p:cBhvr>
                                        <p:cTn id="9" dur="500" spd="-100000" fill="hold"/>
                                        <p:tgtEl>
                                          <p:spTgt spid="2"/>
                                        </p:tgtEl>
                                        <p:attrNameLst>
                                          <p:attrName>ppt_x</p:attrName>
                                          <p:attrName>ppt_y</p:attrName>
                                        </p:attrNameLst>
                                      </p:cBhvr>
                                      <p:rCtr x="1979" y="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3.125E-6 4.44444E-6 L -3.125E-6 0.03703 " pathEditMode="relative" rAng="0" ptsTypes="AA">
                                      <p:cBhvr>
                                        <p:cTn id="14" dur="750" spd="-100000" fill="hold"/>
                                        <p:tgtEl>
                                          <p:spTgt spid="9"/>
                                        </p:tgtEl>
                                        <p:attrNameLst>
                                          <p:attrName>ppt_x</p:attrName>
                                          <p:attrName>ppt_y</p:attrName>
                                        </p:attrNameLst>
                                      </p:cBhvr>
                                      <p:rCtr x="0" y="185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08731E-6 -4.48933E-6 L -0.02387 -4.4893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8"/>
                                        </p:tgtEl>
                                        <p:attrNameLst>
                                          <p:attrName>style.visibility</p:attrName>
                                        </p:attrNameLst>
                                      </p:cBhvr>
                                      <p:to>
                                        <p:strVal val="visible"/>
                                      </p:to>
                                    </p:set>
                                    <p:animEffect transition="in" filter="fade">
                                      <p:cBhvr>
                                        <p:cTn id="26" dur="500"/>
                                        <p:tgtEl>
                                          <p:spTgt spid="448"/>
                                        </p:tgtEl>
                                      </p:cBhvr>
                                    </p:animEffect>
                                  </p:childTnLst>
                                </p:cTn>
                              </p:par>
                              <p:par>
                                <p:cTn id="27" presetID="35" presetClass="path" presetSubtype="0" decel="100000" fill="hold" nodeType="withEffect">
                                  <p:stCondLst>
                                    <p:cond delay="0"/>
                                  </p:stCondLst>
                                  <p:childTnLst>
                                    <p:animMotion origin="layout" path="M -4.08731E-6 -4.48933E-6 L -0.02387 -4.48933E-6 " pathEditMode="relative" rAng="0" ptsTypes="AA">
                                      <p:cBhvr>
                                        <p:cTn id="28" dur="750" spd="-100000" fill="hold"/>
                                        <p:tgtEl>
                                          <p:spTgt spid="448"/>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49"/>
                                        </p:tgtEl>
                                        <p:attrNameLst>
                                          <p:attrName>style.visibility</p:attrName>
                                        </p:attrNameLst>
                                      </p:cBhvr>
                                      <p:to>
                                        <p:strVal val="visible"/>
                                      </p:to>
                                    </p:set>
                                    <p:animEffect transition="in" filter="fade">
                                      <p:cBhvr>
                                        <p:cTn id="33" dur="500"/>
                                        <p:tgtEl>
                                          <p:spTgt spid="449"/>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49"/>
                                        </p:tgtEl>
                                        <p:attrNameLst>
                                          <p:attrName>ppt_x</p:attrName>
                                          <p:attrName>ppt_y</p:attrName>
                                        </p:attrNameLst>
                                      </p:cBhvr>
                                      <p:rCtr x="-1200" y="0"/>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0"/>
                                        </p:tgtEl>
                                        <p:attrNameLst>
                                          <p:attrName>style.visibility</p:attrName>
                                        </p:attrNameLst>
                                      </p:cBhvr>
                                      <p:to>
                                        <p:strVal val="visible"/>
                                      </p:to>
                                    </p:set>
                                    <p:animEffect transition="in" filter="fade">
                                      <p:cBhvr>
                                        <p:cTn id="40" dur="500"/>
                                        <p:tgtEl>
                                          <p:spTgt spid="450"/>
                                        </p:tgtEl>
                                      </p:cBhvr>
                                    </p:animEffect>
                                  </p:childTnLst>
                                </p:cTn>
                              </p:par>
                              <p:par>
                                <p:cTn id="41" presetID="35" presetClass="path" presetSubtype="0" decel="100000" fill="hold" nodeType="withEffect">
                                  <p:stCondLst>
                                    <p:cond delay="0"/>
                                  </p:stCondLst>
                                  <p:childTnLst>
                                    <p:animMotion origin="layout" path="M -4.08731E-6 -4.48933E-6 L -0.02387 -4.48933E-6 " pathEditMode="relative" rAng="0" ptsTypes="AA">
                                      <p:cBhvr>
                                        <p:cTn id="42"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16A5-FDFB-457F-BCE0-D32D3E1BD467}"/>
              </a:ext>
            </a:extLst>
          </p:cNvPr>
          <p:cNvSpPr>
            <a:spLocks noGrp="1"/>
          </p:cNvSpPr>
          <p:nvPr>
            <p:ph type="title"/>
          </p:nvPr>
        </p:nvSpPr>
        <p:spPr/>
        <p:txBody>
          <a:bodyPr/>
          <a:lstStyle/>
          <a:p>
            <a:r>
              <a:rPr lang="en-US" dirty="0"/>
              <a:t>A hands on example – Order a Team</a:t>
            </a:r>
            <a:endParaRPr lang="nb-NO" dirty="0"/>
          </a:p>
        </p:txBody>
      </p:sp>
      <p:pic>
        <p:nvPicPr>
          <p:cNvPr id="4" name="Graphic 3">
            <a:extLst>
              <a:ext uri="{FF2B5EF4-FFF2-40B4-BE49-F238E27FC236}">
                <a16:creationId xmlns:a16="http://schemas.microsoft.com/office/drawing/2014/main" id="{5927F769-DED2-4CCA-B8F7-353B8CDFEB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5478" y="4125630"/>
            <a:ext cx="826265" cy="826265"/>
          </a:xfrm>
          <a:prstGeom prst="rect">
            <a:avLst/>
          </a:prstGeom>
        </p:spPr>
      </p:pic>
      <p:pic>
        <p:nvPicPr>
          <p:cNvPr id="8" name="Graphic 7">
            <a:extLst>
              <a:ext uri="{FF2B5EF4-FFF2-40B4-BE49-F238E27FC236}">
                <a16:creationId xmlns:a16="http://schemas.microsoft.com/office/drawing/2014/main" id="{5EFD956B-7D40-4889-8E2D-2475761D31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9392" y="3490054"/>
            <a:ext cx="922909" cy="922909"/>
          </a:xfrm>
          <a:prstGeom prst="rect">
            <a:avLst/>
          </a:prstGeom>
        </p:spPr>
      </p:pic>
      <p:grpSp>
        <p:nvGrpSpPr>
          <p:cNvPr id="19" name="Group 18">
            <a:extLst>
              <a:ext uri="{FF2B5EF4-FFF2-40B4-BE49-F238E27FC236}">
                <a16:creationId xmlns:a16="http://schemas.microsoft.com/office/drawing/2014/main" id="{A7C0AA92-9D96-4392-9CBD-C8122F984CB5}"/>
              </a:ext>
            </a:extLst>
          </p:cNvPr>
          <p:cNvGrpSpPr/>
          <p:nvPr/>
        </p:nvGrpSpPr>
        <p:grpSpPr>
          <a:xfrm>
            <a:off x="8625343" y="6492875"/>
            <a:ext cx="3515858" cy="307778"/>
            <a:chOff x="6487733" y="5073389"/>
            <a:chExt cx="3515858" cy="307778"/>
          </a:xfrm>
        </p:grpSpPr>
        <p:grpSp>
          <p:nvGrpSpPr>
            <p:cNvPr id="21" name="Group 20">
              <a:extLst>
                <a:ext uri="{FF2B5EF4-FFF2-40B4-BE49-F238E27FC236}">
                  <a16:creationId xmlns:a16="http://schemas.microsoft.com/office/drawing/2014/main" id="{A29130FB-DE8E-4595-8E46-7F33C9CDBA6B}"/>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9EDBD381-7917-4F7D-A3D0-CC2D211A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8351C5F4-110A-4663-BD06-BFD7855511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75BD5808-B71C-41E2-A141-543F7F3187F1}"/>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2" name="Group 21">
              <a:extLst>
                <a:ext uri="{FF2B5EF4-FFF2-40B4-BE49-F238E27FC236}">
                  <a16:creationId xmlns:a16="http://schemas.microsoft.com/office/drawing/2014/main" id="{F45BC49A-6422-4BD0-AF32-D19F52ADFCD7}"/>
                </a:ext>
              </a:extLst>
            </p:cNvPr>
            <p:cNvGrpSpPr/>
            <p:nvPr/>
          </p:nvGrpSpPr>
          <p:grpSpPr>
            <a:xfrm>
              <a:off x="8280247" y="5073389"/>
              <a:ext cx="1723344" cy="307777"/>
              <a:chOff x="6487733" y="5073390"/>
              <a:chExt cx="1723344" cy="307777"/>
            </a:xfrm>
          </p:grpSpPr>
          <p:pic>
            <p:nvPicPr>
              <p:cNvPr id="25" name="Graphic 24">
                <a:extLst>
                  <a:ext uri="{FF2B5EF4-FFF2-40B4-BE49-F238E27FC236}">
                    <a16:creationId xmlns:a16="http://schemas.microsoft.com/office/drawing/2014/main" id="{D2341F12-FC85-44E2-B5B4-99CD8385A0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D47726E4-AB13-4971-9458-C3D69DAD70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A8691884-6805-4D69-9F52-B77B7E8605B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pic>
        <p:nvPicPr>
          <p:cNvPr id="14" name="Graphic 13">
            <a:extLst>
              <a:ext uri="{FF2B5EF4-FFF2-40B4-BE49-F238E27FC236}">
                <a16:creationId xmlns:a16="http://schemas.microsoft.com/office/drawing/2014/main" id="{83283126-68B2-4FC9-BA27-9168C45606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73715" y="3505054"/>
            <a:ext cx="898022" cy="898022"/>
          </a:xfrm>
          <a:prstGeom prst="rect">
            <a:avLst/>
          </a:prstGeom>
        </p:spPr>
      </p:pic>
      <p:pic>
        <p:nvPicPr>
          <p:cNvPr id="17" name="Graphic 16">
            <a:extLst>
              <a:ext uri="{FF2B5EF4-FFF2-40B4-BE49-F238E27FC236}">
                <a16:creationId xmlns:a16="http://schemas.microsoft.com/office/drawing/2014/main" id="{FD614421-96D4-4DB6-A77B-F74406EC501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547" t="35407" r="37189" b="34599"/>
          <a:stretch/>
        </p:blipFill>
        <p:spPr>
          <a:xfrm>
            <a:off x="3887467" y="3515669"/>
            <a:ext cx="1042233" cy="890122"/>
          </a:xfrm>
          <a:prstGeom prst="rect">
            <a:avLst/>
          </a:prstGeom>
        </p:spPr>
      </p:pic>
      <p:pic>
        <p:nvPicPr>
          <p:cNvPr id="39" name="Graphic 38">
            <a:extLst>
              <a:ext uri="{FF2B5EF4-FFF2-40B4-BE49-F238E27FC236}">
                <a16:creationId xmlns:a16="http://schemas.microsoft.com/office/drawing/2014/main" id="{0D744C8F-BC33-46C4-8B14-68F04D2029B8}"/>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8923" t="21982" r="24929" b="19809"/>
          <a:stretch/>
        </p:blipFill>
        <p:spPr>
          <a:xfrm>
            <a:off x="8730646" y="3015867"/>
            <a:ext cx="847727" cy="826266"/>
          </a:xfrm>
          <a:prstGeom prst="rect">
            <a:avLst/>
          </a:prstGeom>
        </p:spPr>
      </p:pic>
      <p:cxnSp>
        <p:nvCxnSpPr>
          <p:cNvPr id="41" name="Straight Arrow Connector 40">
            <a:extLst>
              <a:ext uri="{FF2B5EF4-FFF2-40B4-BE49-F238E27FC236}">
                <a16:creationId xmlns:a16="http://schemas.microsoft.com/office/drawing/2014/main" id="{7830A1C1-EED0-439B-B2A5-C889AB46A41D}"/>
              </a:ext>
            </a:extLst>
          </p:cNvPr>
          <p:cNvCxnSpPr/>
          <p:nvPr/>
        </p:nvCxnSpPr>
        <p:spPr>
          <a:xfrm>
            <a:off x="3037490" y="3950843"/>
            <a:ext cx="62011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E3D866-A339-4A1B-AF1C-B7F1A7AF8708}"/>
              </a:ext>
            </a:extLst>
          </p:cNvPr>
          <p:cNvCxnSpPr/>
          <p:nvPr/>
        </p:nvCxnSpPr>
        <p:spPr>
          <a:xfrm>
            <a:off x="5328745" y="3940333"/>
            <a:ext cx="620110"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553DB72-DFC9-468D-B817-04C92CD5FDBC}"/>
              </a:ext>
            </a:extLst>
          </p:cNvPr>
          <p:cNvCxnSpPr>
            <a:cxnSpLocks/>
          </p:cNvCxnSpPr>
          <p:nvPr/>
        </p:nvCxnSpPr>
        <p:spPr>
          <a:xfrm>
            <a:off x="7530662" y="3950843"/>
            <a:ext cx="730469" cy="27431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CF967FA-F869-4434-AE6C-12957BDE58AB}"/>
              </a:ext>
            </a:extLst>
          </p:cNvPr>
          <p:cNvCxnSpPr>
            <a:cxnSpLocks/>
          </p:cNvCxnSpPr>
          <p:nvPr/>
        </p:nvCxnSpPr>
        <p:spPr>
          <a:xfrm flipV="1">
            <a:off x="7530662" y="3703867"/>
            <a:ext cx="730469" cy="18263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8D7DCC4D-A5F6-4334-9497-14BCC1065474}"/>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3189" t="27323" r="33189" b="25545"/>
          <a:stretch/>
        </p:blipFill>
        <p:spPr>
          <a:xfrm>
            <a:off x="10462796" y="3446731"/>
            <a:ext cx="848958" cy="923870"/>
          </a:xfrm>
          <a:prstGeom prst="rect">
            <a:avLst/>
          </a:prstGeom>
        </p:spPr>
      </p:pic>
    </p:spTree>
    <p:extLst>
      <p:ext uri="{BB962C8B-B14F-4D97-AF65-F5344CB8AC3E}">
        <p14:creationId xmlns:p14="http://schemas.microsoft.com/office/powerpoint/2010/main" val="38568652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16A5-FDFB-457F-BCE0-D32D3E1BD467}"/>
              </a:ext>
            </a:extLst>
          </p:cNvPr>
          <p:cNvSpPr>
            <a:spLocks noGrp="1"/>
          </p:cNvSpPr>
          <p:nvPr>
            <p:ph type="title"/>
          </p:nvPr>
        </p:nvSpPr>
        <p:spPr/>
        <p:txBody>
          <a:bodyPr/>
          <a:lstStyle/>
          <a:p>
            <a:r>
              <a:rPr lang="en-US" dirty="0"/>
              <a:t>Flow steps – Order a Team</a:t>
            </a:r>
            <a:endParaRPr lang="nb-NO" dirty="0"/>
          </a:p>
        </p:txBody>
      </p:sp>
      <p:grpSp>
        <p:nvGrpSpPr>
          <p:cNvPr id="19" name="Group 18">
            <a:extLst>
              <a:ext uri="{FF2B5EF4-FFF2-40B4-BE49-F238E27FC236}">
                <a16:creationId xmlns:a16="http://schemas.microsoft.com/office/drawing/2014/main" id="{A7C0AA92-9D96-4392-9CBD-C8122F984CB5}"/>
              </a:ext>
            </a:extLst>
          </p:cNvPr>
          <p:cNvGrpSpPr/>
          <p:nvPr/>
        </p:nvGrpSpPr>
        <p:grpSpPr>
          <a:xfrm>
            <a:off x="8625343" y="6492875"/>
            <a:ext cx="3515858" cy="307778"/>
            <a:chOff x="6487733" y="5073389"/>
            <a:chExt cx="3515858" cy="307778"/>
          </a:xfrm>
        </p:grpSpPr>
        <p:grpSp>
          <p:nvGrpSpPr>
            <p:cNvPr id="21" name="Group 20">
              <a:extLst>
                <a:ext uri="{FF2B5EF4-FFF2-40B4-BE49-F238E27FC236}">
                  <a16:creationId xmlns:a16="http://schemas.microsoft.com/office/drawing/2014/main" id="{A29130FB-DE8E-4595-8E46-7F33C9CDBA6B}"/>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9EDBD381-7917-4F7D-A3D0-CC2D211AF4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8351C5F4-110A-4663-BD06-BFD7855511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75BD5808-B71C-41E2-A141-543F7F3187F1}"/>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2" name="Group 21">
              <a:extLst>
                <a:ext uri="{FF2B5EF4-FFF2-40B4-BE49-F238E27FC236}">
                  <a16:creationId xmlns:a16="http://schemas.microsoft.com/office/drawing/2014/main" id="{F45BC49A-6422-4BD0-AF32-D19F52ADFCD7}"/>
                </a:ext>
              </a:extLst>
            </p:cNvPr>
            <p:cNvGrpSpPr/>
            <p:nvPr/>
          </p:nvGrpSpPr>
          <p:grpSpPr>
            <a:xfrm>
              <a:off x="8280247" y="5073389"/>
              <a:ext cx="1723344" cy="307777"/>
              <a:chOff x="6487733" y="5073390"/>
              <a:chExt cx="1723344" cy="307777"/>
            </a:xfrm>
          </p:grpSpPr>
          <p:pic>
            <p:nvPicPr>
              <p:cNvPr id="25" name="Graphic 24">
                <a:extLst>
                  <a:ext uri="{FF2B5EF4-FFF2-40B4-BE49-F238E27FC236}">
                    <a16:creationId xmlns:a16="http://schemas.microsoft.com/office/drawing/2014/main" id="{D2341F12-FC85-44E2-B5B4-99CD8385A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D47726E4-AB13-4971-9458-C3D69DAD70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A8691884-6805-4D69-9F52-B77B7E8605B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cxnSp>
        <p:nvCxnSpPr>
          <p:cNvPr id="41" name="Straight Arrow Connector 40">
            <a:extLst>
              <a:ext uri="{FF2B5EF4-FFF2-40B4-BE49-F238E27FC236}">
                <a16:creationId xmlns:a16="http://schemas.microsoft.com/office/drawing/2014/main" id="{7830A1C1-EED0-439B-B2A5-C889AB46A41D}"/>
              </a:ext>
            </a:extLst>
          </p:cNvPr>
          <p:cNvCxnSpPr/>
          <p:nvPr/>
        </p:nvCxnSpPr>
        <p:spPr>
          <a:xfrm>
            <a:off x="2525764" y="3950843"/>
            <a:ext cx="62011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D41A0-05E0-481D-91F3-B0FD6CF6E9F4}"/>
              </a:ext>
            </a:extLst>
          </p:cNvPr>
          <p:cNvCxnSpPr/>
          <p:nvPr/>
        </p:nvCxnSpPr>
        <p:spPr>
          <a:xfrm>
            <a:off x="4637591" y="3958015"/>
            <a:ext cx="62011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322691-8FC6-46F2-B5A3-2C9B206B02E5}"/>
              </a:ext>
            </a:extLst>
          </p:cNvPr>
          <p:cNvCxnSpPr/>
          <p:nvPr/>
        </p:nvCxnSpPr>
        <p:spPr>
          <a:xfrm>
            <a:off x="6938102" y="3950843"/>
            <a:ext cx="62011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9DE974-DA39-4921-B362-7B0B18409412}"/>
              </a:ext>
            </a:extLst>
          </p:cNvPr>
          <p:cNvCxnSpPr/>
          <p:nvPr/>
        </p:nvCxnSpPr>
        <p:spPr>
          <a:xfrm>
            <a:off x="9194182" y="3950843"/>
            <a:ext cx="62011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BA322BF-7675-4FDB-ADE4-B340FFE2CCE3}"/>
              </a:ext>
            </a:extLst>
          </p:cNvPr>
          <p:cNvGrpSpPr/>
          <p:nvPr/>
        </p:nvGrpSpPr>
        <p:grpSpPr>
          <a:xfrm>
            <a:off x="948693" y="3505054"/>
            <a:ext cx="1548949" cy="1488707"/>
            <a:chOff x="1241320" y="3505054"/>
            <a:chExt cx="1548949" cy="1488707"/>
          </a:xfrm>
        </p:grpSpPr>
        <p:pic>
          <p:nvPicPr>
            <p:cNvPr id="14" name="Graphic 13">
              <a:extLst>
                <a:ext uri="{FF2B5EF4-FFF2-40B4-BE49-F238E27FC236}">
                  <a16:creationId xmlns:a16="http://schemas.microsoft.com/office/drawing/2014/main" id="{83283126-68B2-4FC9-BA27-9168C45606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6784" y="3505054"/>
              <a:ext cx="898022" cy="898022"/>
            </a:xfrm>
            <a:prstGeom prst="rect">
              <a:avLst/>
            </a:prstGeom>
          </p:spPr>
        </p:pic>
        <p:sp>
          <p:nvSpPr>
            <p:cNvPr id="11" name="TextBox 10">
              <a:extLst>
                <a:ext uri="{FF2B5EF4-FFF2-40B4-BE49-F238E27FC236}">
                  <a16:creationId xmlns:a16="http://schemas.microsoft.com/office/drawing/2014/main" id="{F6DC7F7F-587B-4E4C-898E-705B70E83CE7}"/>
                </a:ext>
              </a:extLst>
            </p:cNvPr>
            <p:cNvSpPr txBox="1"/>
            <p:nvPr/>
          </p:nvSpPr>
          <p:spPr>
            <a:xfrm>
              <a:off x="1241320" y="4448996"/>
              <a:ext cx="1548949"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Flow Button</a:t>
              </a:r>
              <a:endParaRPr lang="nb-NO" dirty="0" err="1">
                <a:gradFill>
                  <a:gsLst>
                    <a:gs pos="2917">
                      <a:schemeClr val="tx1"/>
                    </a:gs>
                    <a:gs pos="30000">
                      <a:schemeClr val="tx1"/>
                    </a:gs>
                  </a:gsLst>
                  <a:lin ang="5400000" scaled="0"/>
                </a:gradFill>
              </a:endParaRPr>
            </a:p>
          </p:txBody>
        </p:sp>
      </p:grpSp>
      <p:grpSp>
        <p:nvGrpSpPr>
          <p:cNvPr id="16" name="Group 15">
            <a:extLst>
              <a:ext uri="{FF2B5EF4-FFF2-40B4-BE49-F238E27FC236}">
                <a16:creationId xmlns:a16="http://schemas.microsoft.com/office/drawing/2014/main" id="{352E46FF-96B5-4F8A-99D2-CE3BA4D9B0C9}"/>
              </a:ext>
            </a:extLst>
          </p:cNvPr>
          <p:cNvGrpSpPr/>
          <p:nvPr/>
        </p:nvGrpSpPr>
        <p:grpSpPr>
          <a:xfrm>
            <a:off x="3320516" y="3505055"/>
            <a:ext cx="1261436" cy="1488706"/>
            <a:chOff x="3509198" y="3505055"/>
            <a:chExt cx="1261436" cy="1488706"/>
          </a:xfrm>
        </p:grpSpPr>
        <p:pic>
          <p:nvPicPr>
            <p:cNvPr id="5" name="Graphic 4">
              <a:extLst>
                <a:ext uri="{FF2B5EF4-FFF2-40B4-BE49-F238E27FC236}">
                  <a16:creationId xmlns:a16="http://schemas.microsoft.com/office/drawing/2014/main" id="{CF266959-E6D5-4FE8-9570-376E9D948C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0905" y="3505055"/>
              <a:ext cx="898022" cy="898022"/>
            </a:xfrm>
            <a:prstGeom prst="rect">
              <a:avLst/>
            </a:prstGeom>
          </p:spPr>
        </p:pic>
        <p:sp>
          <p:nvSpPr>
            <p:cNvPr id="34" name="TextBox 33">
              <a:extLst>
                <a:ext uri="{FF2B5EF4-FFF2-40B4-BE49-F238E27FC236}">
                  <a16:creationId xmlns:a16="http://schemas.microsoft.com/office/drawing/2014/main" id="{918EEB7F-95D2-4065-BF16-C7B358386535}"/>
                </a:ext>
              </a:extLst>
            </p:cNvPr>
            <p:cNvSpPr txBox="1"/>
            <p:nvPr/>
          </p:nvSpPr>
          <p:spPr>
            <a:xfrm>
              <a:off x="3509198" y="4448996"/>
              <a:ext cx="1261436"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Approval</a:t>
              </a:r>
              <a:endParaRPr lang="nb-NO" dirty="0" err="1">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59BD8BB1-092F-412A-BD9B-E234CA22FF8D}"/>
              </a:ext>
            </a:extLst>
          </p:cNvPr>
          <p:cNvGrpSpPr/>
          <p:nvPr/>
        </p:nvGrpSpPr>
        <p:grpSpPr>
          <a:xfrm>
            <a:off x="5335384" y="3429000"/>
            <a:ext cx="1707839" cy="1564761"/>
            <a:chOff x="5451496" y="3429000"/>
            <a:chExt cx="1707839" cy="1564761"/>
          </a:xfrm>
        </p:grpSpPr>
        <p:pic>
          <p:nvPicPr>
            <p:cNvPr id="10" name="Graphic 9">
              <a:extLst>
                <a:ext uri="{FF2B5EF4-FFF2-40B4-BE49-F238E27FC236}">
                  <a16:creationId xmlns:a16="http://schemas.microsoft.com/office/drawing/2014/main" id="{A1120E9C-5760-4EA0-A753-276632419444}"/>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37080" t="35466" r="37164" b="35651"/>
            <a:stretch/>
          </p:blipFill>
          <p:spPr>
            <a:xfrm>
              <a:off x="5746008" y="3429000"/>
              <a:ext cx="1118814" cy="974053"/>
            </a:xfrm>
            <a:prstGeom prst="rect">
              <a:avLst/>
            </a:prstGeom>
          </p:spPr>
        </p:pic>
        <p:sp>
          <p:nvSpPr>
            <p:cNvPr id="38" name="TextBox 37">
              <a:extLst>
                <a:ext uri="{FF2B5EF4-FFF2-40B4-BE49-F238E27FC236}">
                  <a16:creationId xmlns:a16="http://schemas.microsoft.com/office/drawing/2014/main" id="{89156AA0-E574-4195-8130-88630764AB27}"/>
                </a:ext>
              </a:extLst>
            </p:cNvPr>
            <p:cNvSpPr txBox="1"/>
            <p:nvPr/>
          </p:nvSpPr>
          <p:spPr>
            <a:xfrm>
              <a:off x="5451496" y="4448996"/>
              <a:ext cx="1707839"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Storage Table</a:t>
              </a:r>
              <a:endParaRPr lang="nb-NO" dirty="0" err="1">
                <a:gradFill>
                  <a:gsLst>
                    <a:gs pos="2917">
                      <a:schemeClr val="tx1"/>
                    </a:gs>
                    <a:gs pos="30000">
                      <a:schemeClr val="tx1"/>
                    </a:gs>
                  </a:gsLst>
                  <a:lin ang="5400000" scaled="0"/>
                </a:gradFill>
              </a:endParaRPr>
            </a:p>
          </p:txBody>
        </p:sp>
      </p:grpSp>
      <p:grpSp>
        <p:nvGrpSpPr>
          <p:cNvPr id="13" name="Group 12">
            <a:extLst>
              <a:ext uri="{FF2B5EF4-FFF2-40B4-BE49-F238E27FC236}">
                <a16:creationId xmlns:a16="http://schemas.microsoft.com/office/drawing/2014/main" id="{210B4C77-E98A-4C53-826A-828DE800EDBC}"/>
              </a:ext>
            </a:extLst>
          </p:cNvPr>
          <p:cNvGrpSpPr/>
          <p:nvPr/>
        </p:nvGrpSpPr>
        <p:grpSpPr>
          <a:xfrm>
            <a:off x="7523903" y="3467034"/>
            <a:ext cx="1858907" cy="1526727"/>
            <a:chOff x="7407791" y="3467034"/>
            <a:chExt cx="1858907" cy="1526727"/>
          </a:xfrm>
        </p:grpSpPr>
        <p:pic>
          <p:nvPicPr>
            <p:cNvPr id="17" name="Graphic 16">
              <a:extLst>
                <a:ext uri="{FF2B5EF4-FFF2-40B4-BE49-F238E27FC236}">
                  <a16:creationId xmlns:a16="http://schemas.microsoft.com/office/drawing/2014/main" id="{FD614421-96D4-4DB6-A77B-F74406EC501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5547" t="35407" r="37189" b="34599"/>
            <a:stretch/>
          </p:blipFill>
          <p:spPr>
            <a:xfrm>
              <a:off x="7762362" y="3467034"/>
              <a:ext cx="1149767" cy="981962"/>
            </a:xfrm>
            <a:prstGeom prst="rect">
              <a:avLst/>
            </a:prstGeom>
          </p:spPr>
        </p:pic>
        <p:sp>
          <p:nvSpPr>
            <p:cNvPr id="40" name="TextBox 39">
              <a:extLst>
                <a:ext uri="{FF2B5EF4-FFF2-40B4-BE49-F238E27FC236}">
                  <a16:creationId xmlns:a16="http://schemas.microsoft.com/office/drawing/2014/main" id="{31217D73-C7A9-4DCE-BEAF-5C95D4D65B8A}"/>
                </a:ext>
              </a:extLst>
            </p:cNvPr>
            <p:cNvSpPr txBox="1"/>
            <p:nvPr/>
          </p:nvSpPr>
          <p:spPr>
            <a:xfrm>
              <a:off x="7407791" y="4448996"/>
              <a:ext cx="1858907"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Storage Queue</a:t>
              </a:r>
              <a:endParaRPr lang="nb-NO" dirty="0" err="1">
                <a:gradFill>
                  <a:gsLst>
                    <a:gs pos="2917">
                      <a:schemeClr val="tx1"/>
                    </a:gs>
                    <a:gs pos="30000">
                      <a:schemeClr val="tx1"/>
                    </a:gs>
                  </a:gsLst>
                  <a:lin ang="5400000" scaled="0"/>
                </a:gradFill>
              </a:endParaRPr>
            </a:p>
          </p:txBody>
        </p:sp>
      </p:grpSp>
      <p:grpSp>
        <p:nvGrpSpPr>
          <p:cNvPr id="12" name="Group 11">
            <a:extLst>
              <a:ext uri="{FF2B5EF4-FFF2-40B4-BE49-F238E27FC236}">
                <a16:creationId xmlns:a16="http://schemas.microsoft.com/office/drawing/2014/main" id="{B164D9FD-2780-433D-BB1F-75FFF119EADB}"/>
              </a:ext>
            </a:extLst>
          </p:cNvPr>
          <p:cNvGrpSpPr/>
          <p:nvPr/>
        </p:nvGrpSpPr>
        <p:grpSpPr>
          <a:xfrm>
            <a:off x="9958764" y="3505055"/>
            <a:ext cx="1518684" cy="1488706"/>
            <a:chOff x="9658513" y="3505055"/>
            <a:chExt cx="1518684" cy="1488706"/>
          </a:xfrm>
        </p:grpSpPr>
        <p:pic>
          <p:nvPicPr>
            <p:cNvPr id="7" name="Graphic 6">
              <a:extLst>
                <a:ext uri="{FF2B5EF4-FFF2-40B4-BE49-F238E27FC236}">
                  <a16:creationId xmlns:a16="http://schemas.microsoft.com/office/drawing/2014/main" id="{308FA5CA-B7C7-41B8-A14F-C549146D610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26874" y="3505055"/>
              <a:ext cx="981962" cy="981962"/>
            </a:xfrm>
            <a:prstGeom prst="rect">
              <a:avLst/>
            </a:prstGeom>
          </p:spPr>
        </p:pic>
        <p:sp>
          <p:nvSpPr>
            <p:cNvPr id="43" name="TextBox 42">
              <a:extLst>
                <a:ext uri="{FF2B5EF4-FFF2-40B4-BE49-F238E27FC236}">
                  <a16:creationId xmlns:a16="http://schemas.microsoft.com/office/drawing/2014/main" id="{480C1FEF-6EF7-426D-A1A2-319613E99A1D}"/>
                </a:ext>
              </a:extLst>
            </p:cNvPr>
            <p:cNvSpPr txBox="1"/>
            <p:nvPr/>
          </p:nvSpPr>
          <p:spPr>
            <a:xfrm>
              <a:off x="9658513" y="4448996"/>
              <a:ext cx="1518684"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Notification</a:t>
              </a:r>
              <a:endParaRPr lang="nb-NO"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660965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16A5-FDFB-457F-BCE0-D32D3E1BD467}"/>
              </a:ext>
            </a:extLst>
          </p:cNvPr>
          <p:cNvSpPr>
            <a:spLocks noGrp="1"/>
          </p:cNvSpPr>
          <p:nvPr>
            <p:ph type="title"/>
          </p:nvPr>
        </p:nvSpPr>
        <p:spPr/>
        <p:txBody>
          <a:bodyPr/>
          <a:lstStyle/>
          <a:p>
            <a:r>
              <a:rPr lang="en-US" dirty="0" err="1"/>
              <a:t>LogicApp</a:t>
            </a:r>
            <a:r>
              <a:rPr lang="en-US" dirty="0"/>
              <a:t> steps – Order a Team</a:t>
            </a:r>
            <a:endParaRPr lang="nb-NO" dirty="0"/>
          </a:p>
        </p:txBody>
      </p:sp>
      <p:pic>
        <p:nvPicPr>
          <p:cNvPr id="8" name="Graphic 7">
            <a:extLst>
              <a:ext uri="{FF2B5EF4-FFF2-40B4-BE49-F238E27FC236}">
                <a16:creationId xmlns:a16="http://schemas.microsoft.com/office/drawing/2014/main" id="{5EFD956B-7D40-4889-8E2D-2475761D31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1048" y="3425044"/>
            <a:ext cx="922909" cy="922909"/>
          </a:xfrm>
          <a:prstGeom prst="rect">
            <a:avLst/>
          </a:prstGeom>
        </p:spPr>
      </p:pic>
      <p:grpSp>
        <p:nvGrpSpPr>
          <p:cNvPr id="19" name="Group 18">
            <a:extLst>
              <a:ext uri="{FF2B5EF4-FFF2-40B4-BE49-F238E27FC236}">
                <a16:creationId xmlns:a16="http://schemas.microsoft.com/office/drawing/2014/main" id="{A7C0AA92-9D96-4392-9CBD-C8122F984CB5}"/>
              </a:ext>
            </a:extLst>
          </p:cNvPr>
          <p:cNvGrpSpPr/>
          <p:nvPr/>
        </p:nvGrpSpPr>
        <p:grpSpPr>
          <a:xfrm>
            <a:off x="8625343" y="6492875"/>
            <a:ext cx="3515858" cy="307778"/>
            <a:chOff x="6487733" y="5073389"/>
            <a:chExt cx="3515858" cy="307778"/>
          </a:xfrm>
        </p:grpSpPr>
        <p:grpSp>
          <p:nvGrpSpPr>
            <p:cNvPr id="21" name="Group 20">
              <a:extLst>
                <a:ext uri="{FF2B5EF4-FFF2-40B4-BE49-F238E27FC236}">
                  <a16:creationId xmlns:a16="http://schemas.microsoft.com/office/drawing/2014/main" id="{A29130FB-DE8E-4595-8E46-7F33C9CDBA6B}"/>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9EDBD381-7917-4F7D-A3D0-CC2D211AF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8351C5F4-110A-4663-BD06-BFD7855511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75BD5808-B71C-41E2-A141-543F7F3187F1}"/>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2" name="Group 21">
              <a:extLst>
                <a:ext uri="{FF2B5EF4-FFF2-40B4-BE49-F238E27FC236}">
                  <a16:creationId xmlns:a16="http://schemas.microsoft.com/office/drawing/2014/main" id="{F45BC49A-6422-4BD0-AF32-D19F52ADFCD7}"/>
                </a:ext>
              </a:extLst>
            </p:cNvPr>
            <p:cNvGrpSpPr/>
            <p:nvPr/>
          </p:nvGrpSpPr>
          <p:grpSpPr>
            <a:xfrm>
              <a:off x="8280247" y="5073389"/>
              <a:ext cx="1723344" cy="307777"/>
              <a:chOff x="6487733" y="5073390"/>
              <a:chExt cx="1723344" cy="307777"/>
            </a:xfrm>
          </p:grpSpPr>
          <p:pic>
            <p:nvPicPr>
              <p:cNvPr id="25" name="Graphic 24">
                <a:extLst>
                  <a:ext uri="{FF2B5EF4-FFF2-40B4-BE49-F238E27FC236}">
                    <a16:creationId xmlns:a16="http://schemas.microsoft.com/office/drawing/2014/main" id="{D2341F12-FC85-44E2-B5B4-99CD8385A0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D47726E4-AB13-4971-9458-C3D69DAD70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A8691884-6805-4D69-9F52-B77B7E8605B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pic>
        <p:nvPicPr>
          <p:cNvPr id="17" name="Graphic 16">
            <a:extLst>
              <a:ext uri="{FF2B5EF4-FFF2-40B4-BE49-F238E27FC236}">
                <a16:creationId xmlns:a16="http://schemas.microsoft.com/office/drawing/2014/main" id="{FD614421-96D4-4DB6-A77B-F74406EC501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5547" t="35407" r="37189" b="34599"/>
          <a:stretch/>
        </p:blipFill>
        <p:spPr>
          <a:xfrm>
            <a:off x="1231385" y="1862049"/>
            <a:ext cx="1042233" cy="890122"/>
          </a:xfrm>
          <a:prstGeom prst="rect">
            <a:avLst/>
          </a:prstGeom>
        </p:spPr>
      </p:pic>
      <p:pic>
        <p:nvPicPr>
          <p:cNvPr id="39" name="Graphic 38">
            <a:extLst>
              <a:ext uri="{FF2B5EF4-FFF2-40B4-BE49-F238E27FC236}">
                <a16:creationId xmlns:a16="http://schemas.microsoft.com/office/drawing/2014/main" id="{0D744C8F-BC33-46C4-8B14-68F04D2029B8}"/>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8923" t="21982" r="24929" b="19809"/>
          <a:stretch/>
        </p:blipFill>
        <p:spPr>
          <a:xfrm>
            <a:off x="8606103" y="3445329"/>
            <a:ext cx="847727" cy="826266"/>
          </a:xfrm>
          <a:prstGeom prst="rect">
            <a:avLst/>
          </a:prstGeom>
        </p:spPr>
      </p:pic>
      <p:cxnSp>
        <p:nvCxnSpPr>
          <p:cNvPr id="42" name="Straight Arrow Connector 41">
            <a:extLst>
              <a:ext uri="{FF2B5EF4-FFF2-40B4-BE49-F238E27FC236}">
                <a16:creationId xmlns:a16="http://schemas.microsoft.com/office/drawing/2014/main" id="{58E3D866-A339-4A1B-AF1C-B7F1A7AF8708}"/>
              </a:ext>
            </a:extLst>
          </p:cNvPr>
          <p:cNvCxnSpPr>
            <a:cxnSpLocks/>
          </p:cNvCxnSpPr>
          <p:nvPr/>
        </p:nvCxnSpPr>
        <p:spPr>
          <a:xfrm flipV="1">
            <a:off x="1770795" y="2816444"/>
            <a:ext cx="0" cy="51533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8D7DCC4D-A5F6-4334-9497-14BCC10654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3189" t="27323" r="33189" b="25545"/>
          <a:stretch/>
        </p:blipFill>
        <p:spPr>
          <a:xfrm>
            <a:off x="10312853" y="3494690"/>
            <a:ext cx="848958" cy="923870"/>
          </a:xfrm>
          <a:prstGeom prst="rect">
            <a:avLst/>
          </a:prstGeom>
        </p:spPr>
      </p:pic>
      <p:cxnSp>
        <p:nvCxnSpPr>
          <p:cNvPr id="27" name="Straight Arrow Connector 26">
            <a:extLst>
              <a:ext uri="{FF2B5EF4-FFF2-40B4-BE49-F238E27FC236}">
                <a16:creationId xmlns:a16="http://schemas.microsoft.com/office/drawing/2014/main" id="{26CCB5EE-122A-4B05-9B3C-9DBAFBDE4DBC}"/>
              </a:ext>
            </a:extLst>
          </p:cNvPr>
          <p:cNvCxnSpPr>
            <a:cxnSpLocks/>
          </p:cNvCxnSpPr>
          <p:nvPr/>
        </p:nvCxnSpPr>
        <p:spPr>
          <a:xfrm flipV="1">
            <a:off x="2467561" y="3858462"/>
            <a:ext cx="630819" cy="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FDA8B51-25AD-451A-8AB0-F037C12DCDE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19918" y="3494690"/>
            <a:ext cx="730469" cy="730469"/>
          </a:xfrm>
          <a:prstGeom prst="rect">
            <a:avLst/>
          </a:prstGeom>
        </p:spPr>
      </p:pic>
      <p:pic>
        <p:nvPicPr>
          <p:cNvPr id="31" name="Graphic 30">
            <a:extLst>
              <a:ext uri="{FF2B5EF4-FFF2-40B4-BE49-F238E27FC236}">
                <a16:creationId xmlns:a16="http://schemas.microsoft.com/office/drawing/2014/main" id="{96C296B7-5BE8-40C0-83F5-B92D099EEE66}"/>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7080" t="35466" r="37164" b="35651"/>
          <a:stretch/>
        </p:blipFill>
        <p:spPr>
          <a:xfrm>
            <a:off x="4975679" y="3421663"/>
            <a:ext cx="922909" cy="803496"/>
          </a:xfrm>
          <a:prstGeom prst="rect">
            <a:avLst/>
          </a:prstGeom>
        </p:spPr>
      </p:pic>
      <p:cxnSp>
        <p:nvCxnSpPr>
          <p:cNvPr id="34" name="Straight Arrow Connector 33">
            <a:extLst>
              <a:ext uri="{FF2B5EF4-FFF2-40B4-BE49-F238E27FC236}">
                <a16:creationId xmlns:a16="http://schemas.microsoft.com/office/drawing/2014/main" id="{E3B5E9EA-387B-4F66-9AA3-0BB81EEE29A0}"/>
              </a:ext>
            </a:extLst>
          </p:cNvPr>
          <p:cNvCxnSpPr>
            <a:cxnSpLocks/>
          </p:cNvCxnSpPr>
          <p:nvPr/>
        </p:nvCxnSpPr>
        <p:spPr>
          <a:xfrm flipV="1">
            <a:off x="4247623" y="3841025"/>
            <a:ext cx="630819" cy="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5EA4749-7193-41AC-BB1E-AC74187A561B}"/>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36255" t="31638" r="36364" b="32203"/>
          <a:stretch/>
        </p:blipFill>
        <p:spPr>
          <a:xfrm>
            <a:off x="6799242" y="3318876"/>
            <a:ext cx="881174" cy="903349"/>
          </a:xfrm>
          <a:prstGeom prst="rect">
            <a:avLst/>
          </a:prstGeom>
        </p:spPr>
      </p:pic>
      <p:cxnSp>
        <p:nvCxnSpPr>
          <p:cNvPr id="38" name="Straight Arrow Connector 37">
            <a:extLst>
              <a:ext uri="{FF2B5EF4-FFF2-40B4-BE49-F238E27FC236}">
                <a16:creationId xmlns:a16="http://schemas.microsoft.com/office/drawing/2014/main" id="{57FD79C4-1491-4EE2-8150-871960135346}"/>
              </a:ext>
            </a:extLst>
          </p:cNvPr>
          <p:cNvCxnSpPr>
            <a:cxnSpLocks/>
          </p:cNvCxnSpPr>
          <p:nvPr/>
        </p:nvCxnSpPr>
        <p:spPr>
          <a:xfrm flipV="1">
            <a:off x="6062955" y="3823411"/>
            <a:ext cx="630819" cy="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1664A9-C00F-4E77-B467-1B2D137A1E47}"/>
              </a:ext>
            </a:extLst>
          </p:cNvPr>
          <p:cNvCxnSpPr>
            <a:cxnSpLocks/>
          </p:cNvCxnSpPr>
          <p:nvPr/>
        </p:nvCxnSpPr>
        <p:spPr>
          <a:xfrm flipV="1">
            <a:off x="7783164" y="3823411"/>
            <a:ext cx="630819" cy="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F051798-AFBB-45FF-B178-2658564156E5}"/>
              </a:ext>
            </a:extLst>
          </p:cNvPr>
          <p:cNvCxnSpPr>
            <a:cxnSpLocks/>
          </p:cNvCxnSpPr>
          <p:nvPr/>
        </p:nvCxnSpPr>
        <p:spPr>
          <a:xfrm>
            <a:off x="9913257" y="3331779"/>
            <a:ext cx="0" cy="1077221"/>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A30CC30-9B88-4CF2-9F5D-35894C753EFB}"/>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38608" t="34980" r="38403" b="35565"/>
          <a:stretch/>
        </p:blipFill>
        <p:spPr>
          <a:xfrm>
            <a:off x="10417857" y="5169002"/>
            <a:ext cx="710229" cy="704302"/>
          </a:xfrm>
          <a:prstGeom prst="rect">
            <a:avLst/>
          </a:prstGeom>
        </p:spPr>
      </p:pic>
      <p:cxnSp>
        <p:nvCxnSpPr>
          <p:cNvPr id="43" name="Straight Arrow Connector 42">
            <a:extLst>
              <a:ext uri="{FF2B5EF4-FFF2-40B4-BE49-F238E27FC236}">
                <a16:creationId xmlns:a16="http://schemas.microsoft.com/office/drawing/2014/main" id="{15AC9C17-9C96-4C0B-BC93-1D4719E5838D}"/>
              </a:ext>
            </a:extLst>
          </p:cNvPr>
          <p:cNvCxnSpPr>
            <a:cxnSpLocks/>
          </p:cNvCxnSpPr>
          <p:nvPr/>
        </p:nvCxnSpPr>
        <p:spPr>
          <a:xfrm flipH="1">
            <a:off x="10768564" y="4506854"/>
            <a:ext cx="14654" cy="51268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E198D0D-5959-4547-B49D-A860DEA5DB7C}"/>
              </a:ext>
            </a:extLst>
          </p:cNvPr>
          <p:cNvSpPr txBox="1"/>
          <p:nvPr/>
        </p:nvSpPr>
        <p:spPr>
          <a:xfrm>
            <a:off x="841340" y="1303163"/>
            <a:ext cx="1858907"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Storage Queue</a:t>
            </a:r>
            <a:endParaRPr lang="nb-NO" dirty="0" err="1">
              <a:gradFill>
                <a:gsLst>
                  <a:gs pos="2917">
                    <a:schemeClr val="tx1"/>
                  </a:gs>
                  <a:gs pos="30000">
                    <a:schemeClr val="tx1"/>
                  </a:gs>
                </a:gsLst>
                <a:lin ang="5400000" scaled="0"/>
              </a:gradFill>
            </a:endParaRPr>
          </a:p>
        </p:txBody>
      </p:sp>
      <p:sp>
        <p:nvSpPr>
          <p:cNvPr id="46" name="TextBox 45">
            <a:extLst>
              <a:ext uri="{FF2B5EF4-FFF2-40B4-BE49-F238E27FC236}">
                <a16:creationId xmlns:a16="http://schemas.microsoft.com/office/drawing/2014/main" id="{8F6C3BDF-F678-4429-B832-375FE83202EC}"/>
              </a:ext>
            </a:extLst>
          </p:cNvPr>
          <p:cNvSpPr txBox="1"/>
          <p:nvPr/>
        </p:nvSpPr>
        <p:spPr>
          <a:xfrm>
            <a:off x="1087672" y="4192922"/>
            <a:ext cx="1311898" cy="544765"/>
          </a:xfrm>
          <a:prstGeom prst="rect">
            <a:avLst/>
          </a:prstGeom>
          <a:noFill/>
        </p:spPr>
        <p:txBody>
          <a:bodyPr wrap="none" lIns="182880" tIns="146304" rIns="182880" bIns="146304" rtlCol="0">
            <a:spAutoFit/>
          </a:bodyPr>
          <a:lstStyle/>
          <a:p>
            <a:pPr algn="ctr">
              <a:lnSpc>
                <a:spcPct val="90000"/>
              </a:lnSpc>
              <a:spcAft>
                <a:spcPts val="600"/>
              </a:spcAft>
            </a:pPr>
            <a:r>
              <a:rPr lang="en-US" dirty="0" err="1">
                <a:gradFill>
                  <a:gsLst>
                    <a:gs pos="2917">
                      <a:schemeClr val="tx1"/>
                    </a:gs>
                    <a:gs pos="30000">
                      <a:schemeClr val="tx1"/>
                    </a:gs>
                  </a:gsLst>
                  <a:lin ang="5400000" scaled="0"/>
                </a:gradFill>
              </a:rPr>
              <a:t>LogicApp</a:t>
            </a:r>
            <a:endParaRPr lang="nb-NO" dirty="0" err="1">
              <a:gradFill>
                <a:gsLst>
                  <a:gs pos="2917">
                    <a:schemeClr val="tx1"/>
                  </a:gs>
                  <a:gs pos="30000">
                    <a:schemeClr val="tx1"/>
                  </a:gs>
                </a:gsLst>
                <a:lin ang="5400000" scaled="0"/>
              </a:gradFill>
            </a:endParaRPr>
          </a:p>
        </p:txBody>
      </p:sp>
      <p:sp>
        <p:nvSpPr>
          <p:cNvPr id="48" name="TextBox 47">
            <a:extLst>
              <a:ext uri="{FF2B5EF4-FFF2-40B4-BE49-F238E27FC236}">
                <a16:creationId xmlns:a16="http://schemas.microsoft.com/office/drawing/2014/main" id="{662F1DB0-86D2-412F-B24C-6C9A86186BD2}"/>
              </a:ext>
            </a:extLst>
          </p:cNvPr>
          <p:cNvSpPr txBox="1"/>
          <p:nvPr/>
        </p:nvSpPr>
        <p:spPr>
          <a:xfrm>
            <a:off x="3094859" y="4192922"/>
            <a:ext cx="1392624"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Parse Json</a:t>
            </a:r>
            <a:endParaRPr lang="nb-NO" dirty="0" err="1">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6B7BBEE-E19F-4AF1-A7E5-642237CEC0C0}"/>
              </a:ext>
            </a:extLst>
          </p:cNvPr>
          <p:cNvSpPr txBox="1"/>
          <p:nvPr/>
        </p:nvSpPr>
        <p:spPr>
          <a:xfrm>
            <a:off x="4583215" y="4192922"/>
            <a:ext cx="1707839"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Storage Table</a:t>
            </a:r>
            <a:endParaRPr lang="nb-NO" dirty="0" err="1">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B27F66DF-6B3A-4532-B04C-926B586FBE98}"/>
              </a:ext>
            </a:extLst>
          </p:cNvPr>
          <p:cNvSpPr txBox="1"/>
          <p:nvPr/>
        </p:nvSpPr>
        <p:spPr>
          <a:xfrm>
            <a:off x="6583784" y="4192922"/>
            <a:ext cx="1312089"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Azure AD</a:t>
            </a:r>
            <a:endParaRPr lang="nb-NO" dirty="0" err="1">
              <a:gradFill>
                <a:gsLst>
                  <a:gs pos="2917">
                    <a:schemeClr val="tx1"/>
                  </a:gs>
                  <a:gs pos="30000">
                    <a:schemeClr val="tx1"/>
                  </a:gs>
                </a:gsLst>
                <a:lin ang="5400000" scaled="0"/>
              </a:gradFill>
            </a:endParaRPr>
          </a:p>
        </p:txBody>
      </p:sp>
      <p:sp>
        <p:nvSpPr>
          <p:cNvPr id="52" name="TextBox 51">
            <a:extLst>
              <a:ext uri="{FF2B5EF4-FFF2-40B4-BE49-F238E27FC236}">
                <a16:creationId xmlns:a16="http://schemas.microsoft.com/office/drawing/2014/main" id="{55534311-1B95-4BCD-BB63-7AFAB155AA0C}"/>
              </a:ext>
            </a:extLst>
          </p:cNvPr>
          <p:cNvSpPr txBox="1"/>
          <p:nvPr/>
        </p:nvSpPr>
        <p:spPr>
          <a:xfrm>
            <a:off x="8349972" y="4192922"/>
            <a:ext cx="1359988"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MS Graph</a:t>
            </a:r>
            <a:endParaRPr lang="nb-NO" dirty="0" err="1">
              <a:gradFill>
                <a:gsLst>
                  <a:gs pos="2917">
                    <a:schemeClr val="tx1"/>
                  </a:gs>
                  <a:gs pos="30000">
                    <a:schemeClr val="tx1"/>
                  </a:gs>
                </a:gsLst>
                <a:lin ang="5400000" scaled="0"/>
              </a:gradFill>
            </a:endParaRPr>
          </a:p>
        </p:txBody>
      </p:sp>
      <p:sp>
        <p:nvSpPr>
          <p:cNvPr id="53" name="TextBox 52">
            <a:extLst>
              <a:ext uri="{FF2B5EF4-FFF2-40B4-BE49-F238E27FC236}">
                <a16:creationId xmlns:a16="http://schemas.microsoft.com/office/drawing/2014/main" id="{8DF9FF34-D641-411B-A472-B50D895A4235}"/>
              </a:ext>
            </a:extLst>
          </p:cNvPr>
          <p:cNvSpPr txBox="1"/>
          <p:nvPr/>
        </p:nvSpPr>
        <p:spPr>
          <a:xfrm>
            <a:off x="10122452" y="3023878"/>
            <a:ext cx="1380827"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Office 365</a:t>
            </a:r>
            <a:endParaRPr lang="nb-NO"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44964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67678-127E-420B-9F89-6FF34F7A91E3}"/>
              </a:ext>
            </a:extLst>
          </p:cNvPr>
          <p:cNvSpPr>
            <a:spLocks noGrp="1"/>
          </p:cNvSpPr>
          <p:nvPr>
            <p:ph type="title"/>
          </p:nvPr>
        </p:nvSpPr>
        <p:spPr>
          <a:xfrm>
            <a:off x="704209" y="635069"/>
            <a:ext cx="4509236" cy="1139139"/>
          </a:xfrm>
        </p:spPr>
        <p:txBody>
          <a:bodyPr vert="horz" lIns="91440" tIns="45720" rIns="91440" bIns="45720" rtlCol="0" anchor="ctr">
            <a:normAutofit/>
          </a:bodyPr>
          <a:lstStyle/>
          <a:p>
            <a:pPr defTabSz="914400"/>
            <a:r>
              <a:rPr lang="en-US" sz="3600" kern="1200">
                <a:solidFill>
                  <a:schemeClr val="tx1"/>
                </a:solidFill>
                <a:latin typeface="+mj-lt"/>
                <a:ea typeface="+mj-ea"/>
                <a:cs typeface="+mj-cs"/>
              </a:rPr>
              <a:t>Agenda</a:t>
            </a:r>
          </a:p>
        </p:txBody>
      </p:sp>
      <p:sp>
        <p:nvSpPr>
          <p:cNvPr id="7" name="Content Placeholder 6">
            <a:extLst>
              <a:ext uri="{FF2B5EF4-FFF2-40B4-BE49-F238E27FC236}">
                <a16:creationId xmlns:a16="http://schemas.microsoft.com/office/drawing/2014/main" id="{89ADB05A-0164-463E-BEBD-00BD50ED4ED1}"/>
              </a:ext>
            </a:extLst>
          </p:cNvPr>
          <p:cNvSpPr>
            <a:spLocks noGrp="1"/>
          </p:cNvSpPr>
          <p:nvPr>
            <p:ph type="body" sz="half" idx="2"/>
          </p:nvPr>
        </p:nvSpPr>
        <p:spPr>
          <a:xfrm>
            <a:off x="720992" y="1941362"/>
            <a:ext cx="4492454" cy="2419097"/>
          </a:xfrm>
        </p:spPr>
        <p:txBody>
          <a:bodyPr vert="horz" lIns="91440" tIns="45720" rIns="91440" bIns="45720" rtlCol="0" anchor="t">
            <a:normAutofit/>
          </a:bodyPr>
          <a:lstStyle/>
          <a:p>
            <a:pPr indent="-228600" defTabSz="914400">
              <a:buFont typeface="Arial" panose="020B0604020202020204" pitchFamily="34" charset="0"/>
              <a:buChar char="•"/>
            </a:pPr>
            <a:r>
              <a:rPr lang="en-US" sz="1500"/>
              <a:t>Intro – sky- og serverløse tjenester</a:t>
            </a:r>
          </a:p>
          <a:p>
            <a:pPr indent="-228600" defTabSz="914400">
              <a:buFont typeface="Arial" panose="020B0604020202020204" pitchFamily="34" charset="0"/>
              <a:buChar char="•"/>
            </a:pPr>
            <a:r>
              <a:rPr lang="en-US" sz="1500"/>
              <a:t>Demo</a:t>
            </a:r>
          </a:p>
          <a:p>
            <a:pPr lvl="1" indent="-228600" defTabSz="914400">
              <a:buFont typeface="Arial" panose="020B0604020202020204" pitchFamily="34" charset="0"/>
              <a:buChar char="•"/>
            </a:pPr>
            <a:r>
              <a:rPr lang="en-US" sz="1500"/>
              <a:t>PowerApps</a:t>
            </a:r>
          </a:p>
          <a:p>
            <a:pPr lvl="1" indent="-228600" defTabSz="914400">
              <a:buFont typeface="Arial" panose="020B0604020202020204" pitchFamily="34" charset="0"/>
              <a:buChar char="•"/>
            </a:pPr>
            <a:r>
              <a:rPr lang="en-US" sz="1500"/>
              <a:t>Logic Apps/Flow</a:t>
            </a:r>
          </a:p>
          <a:p>
            <a:pPr lvl="1" indent="-228600" defTabSz="914400">
              <a:buFont typeface="Arial" panose="020B0604020202020204" pitchFamily="34" charset="0"/>
              <a:buChar char="•"/>
            </a:pPr>
            <a:r>
              <a:rPr lang="en-US" sz="1500"/>
              <a:t>Azure Functions</a:t>
            </a:r>
          </a:p>
          <a:p>
            <a:pPr lvl="1" indent="-228600" defTabSz="914400">
              <a:buFont typeface="Arial" panose="020B0604020202020204" pitchFamily="34" charset="0"/>
              <a:buChar char="•"/>
            </a:pPr>
            <a:r>
              <a:rPr lang="en-US" sz="1500"/>
              <a:t>SharePoint Online</a:t>
            </a:r>
          </a:p>
          <a:p>
            <a:pPr lvl="1" indent="-228600" defTabSz="914400">
              <a:buFont typeface="Arial" panose="020B0604020202020204" pitchFamily="34" charset="0"/>
              <a:buChar char="•"/>
            </a:pPr>
            <a:r>
              <a:rPr lang="en-US" sz="1500"/>
              <a:t>Azure AD</a:t>
            </a:r>
          </a:p>
          <a:p>
            <a:pPr indent="-228600" defTabSz="914400">
              <a:buFont typeface="Arial" panose="020B0604020202020204" pitchFamily="34" charset="0"/>
              <a:buChar char="•"/>
            </a:pPr>
            <a:r>
              <a:rPr lang="en-US" sz="1500"/>
              <a:t>Oppsummering</a:t>
            </a:r>
          </a:p>
          <a:p>
            <a:pPr indent="-228600" defTabSz="914400">
              <a:buFont typeface="Arial" panose="020B0604020202020204" pitchFamily="34" charset="0"/>
              <a:buChar char="•"/>
            </a:pPr>
            <a:endParaRPr lang="en-US" sz="1500"/>
          </a:p>
        </p:txBody>
      </p:sp>
      <p:sp>
        <p:nvSpPr>
          <p:cNvPr id="22" name="Freeform: Shape 21">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0656652-79F1-4D37-94C0-A34E09618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45" y="696037"/>
            <a:ext cx="1017204" cy="1017204"/>
          </a:xfrm>
          <a:prstGeom prst="rect">
            <a:avLst/>
          </a:prstGeom>
        </p:spPr>
      </p:pic>
      <p:sp>
        <p:nvSpPr>
          <p:cNvPr id="26" name="Freeform: Shape 25">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22329B1-123D-4BB7-891E-D122AA2C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0176" y="337711"/>
            <a:ext cx="2213034" cy="2213034"/>
          </a:xfrm>
          <a:prstGeom prst="rect">
            <a:avLst/>
          </a:prstGeom>
        </p:spPr>
      </p:pic>
      <p:sp>
        <p:nvSpPr>
          <p:cNvPr id="30" name="Freeform: Shape 29">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Oval 35">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9D68B2B-CC38-40D2-9087-5201B10D5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456" y="3261826"/>
            <a:ext cx="1650222" cy="1650222"/>
          </a:xfrm>
          <a:prstGeom prst="rect">
            <a:avLst/>
          </a:prstGeom>
        </p:spPr>
      </p:pic>
      <p:pic>
        <p:nvPicPr>
          <p:cNvPr id="13" name="Picture 12">
            <a:extLst>
              <a:ext uri="{FF2B5EF4-FFF2-40B4-BE49-F238E27FC236}">
                <a16:creationId xmlns:a16="http://schemas.microsoft.com/office/drawing/2014/main" id="{924C29BE-C696-44C8-92CA-7430986E54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6266" y="5356746"/>
            <a:ext cx="1300086" cy="1300086"/>
          </a:xfrm>
          <a:prstGeom prst="rect">
            <a:avLst/>
          </a:prstGeom>
        </p:spPr>
      </p:pic>
      <p:sp>
        <p:nvSpPr>
          <p:cNvPr id="38" name="Freeform: Shape 37">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42E5D42-D8A2-413E-9C9E-B2EEAC84D7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1966" y="4773845"/>
            <a:ext cx="1746444" cy="1746444"/>
          </a:xfrm>
          <a:prstGeom prst="rect">
            <a:avLst/>
          </a:prstGeom>
        </p:spPr>
      </p:pic>
    </p:spTree>
    <p:extLst>
      <p:ext uri="{BB962C8B-B14F-4D97-AF65-F5344CB8AC3E}">
        <p14:creationId xmlns:p14="http://schemas.microsoft.com/office/powerpoint/2010/main" val="1397803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FFEB-396A-4780-8BF3-669013DEE853}"/>
              </a:ext>
            </a:extLst>
          </p:cNvPr>
          <p:cNvSpPr>
            <a:spLocks noGrp="1"/>
          </p:cNvSpPr>
          <p:nvPr>
            <p:ph type="title"/>
          </p:nvPr>
        </p:nvSpPr>
        <p:spPr>
          <a:xfrm>
            <a:off x="4626792" y="3014956"/>
            <a:ext cx="2938417" cy="828089"/>
          </a:xfrm>
        </p:spPr>
        <p:txBody>
          <a:bodyPr/>
          <a:lstStyle/>
          <a:p>
            <a:pPr algn="ctr"/>
            <a:r>
              <a:rPr lang="en-US" dirty="0"/>
              <a:t>Live demo</a:t>
            </a:r>
            <a:endParaRPr lang="nb-NO" dirty="0"/>
          </a:p>
        </p:txBody>
      </p:sp>
    </p:spTree>
    <p:extLst>
      <p:ext uri="{BB962C8B-B14F-4D97-AF65-F5344CB8AC3E}">
        <p14:creationId xmlns:p14="http://schemas.microsoft.com/office/powerpoint/2010/main" val="37229072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83640" y="133962"/>
            <a:ext cx="3273659" cy="5831865"/>
          </a:xfrm>
          <a:prstGeom prst="rect">
            <a:avLst/>
          </a:prstGeom>
          <a:solidFill>
            <a:schemeClr val="tx1">
              <a:alpha val="21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509" fontAlgn="base">
              <a:spcBef>
                <a:spcPct val="0"/>
              </a:spcBef>
              <a:spcAft>
                <a:spcPct val="0"/>
              </a:spcAft>
              <a:defRPr/>
            </a:pPr>
            <a:endParaRPr lang="en-US" sz="1884">
              <a:gradFill>
                <a:gsLst>
                  <a:gs pos="0">
                    <a:srgbClr val="FFFFFF"/>
                  </a:gs>
                  <a:gs pos="100000">
                    <a:srgbClr val="FFFFFF"/>
                  </a:gs>
                </a:gsLst>
                <a:lin ang="5400000" scaled="0"/>
              </a:gradFill>
              <a:latin typeface="Segoe UI"/>
            </a:endParaRPr>
          </a:p>
        </p:txBody>
      </p:sp>
      <p:sp>
        <p:nvSpPr>
          <p:cNvPr id="101" name="Rectangle 100"/>
          <p:cNvSpPr/>
          <p:nvPr/>
        </p:nvSpPr>
        <p:spPr bwMode="auto">
          <a:xfrm>
            <a:off x="8825660" y="4197282"/>
            <a:ext cx="3109577" cy="17685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24" tIns="43061" rIns="86124" bIns="43061" numCol="1" rtlCol="0" anchor="ctr" anchorCtr="0" compatLnSpc="1">
            <a:prstTxWarp prst="textNoShape">
              <a:avLst/>
            </a:prstTxWarp>
          </a:bodyPr>
          <a:lstStyle/>
          <a:p>
            <a:pPr defTabSz="878290">
              <a:lnSpc>
                <a:spcPct val="90000"/>
              </a:lnSpc>
              <a:defRPr/>
            </a:pPr>
            <a:endParaRPr lang="en-US" sz="1347" spc="-47">
              <a:solidFill>
                <a:srgbClr val="FFC000"/>
              </a:solidFill>
              <a:latin typeface="Segoe UI"/>
            </a:endParaRPr>
          </a:p>
        </p:txBody>
      </p:sp>
      <p:sp>
        <p:nvSpPr>
          <p:cNvPr id="90" name="Rectangle 89"/>
          <p:cNvSpPr/>
          <p:nvPr/>
        </p:nvSpPr>
        <p:spPr bwMode="auto">
          <a:xfrm>
            <a:off x="237317" y="5955927"/>
            <a:ext cx="11745792" cy="77184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12" tIns="43056" rIns="86112" bIns="43056" numCol="1" rtlCol="0" anchor="ctr" anchorCtr="0" compatLnSpc="1">
            <a:prstTxWarp prst="textNoShape">
              <a:avLst/>
            </a:prstTxWarp>
          </a:bodyPr>
          <a:lstStyle/>
          <a:p>
            <a:pPr algn="ctr" defTabSz="860702" fontAlgn="base">
              <a:lnSpc>
                <a:spcPct val="90000"/>
              </a:lnSpc>
              <a:spcBef>
                <a:spcPct val="0"/>
              </a:spcBef>
              <a:spcAft>
                <a:spcPct val="0"/>
              </a:spcAft>
              <a:defRPr/>
            </a:pPr>
            <a:endParaRPr lang="en-US" sz="1884" spc="-47">
              <a:solidFill>
                <a:srgbClr val="E7E6E6"/>
              </a:solidFill>
              <a:latin typeface="Segoe UI"/>
            </a:endParaRPr>
          </a:p>
        </p:txBody>
      </p:sp>
      <p:grpSp>
        <p:nvGrpSpPr>
          <p:cNvPr id="91" name="Group 90"/>
          <p:cNvGrpSpPr/>
          <p:nvPr/>
        </p:nvGrpSpPr>
        <p:grpSpPr>
          <a:xfrm>
            <a:off x="921441" y="6223100"/>
            <a:ext cx="8909471" cy="247803"/>
            <a:chOff x="449655" y="6278126"/>
            <a:chExt cx="8097219" cy="257914"/>
          </a:xfrm>
        </p:grpSpPr>
        <p:sp>
          <p:nvSpPr>
            <p:cNvPr id="94" name="TextBox 93"/>
            <p:cNvSpPr txBox="1"/>
            <p:nvPr/>
          </p:nvSpPr>
          <p:spPr>
            <a:xfrm>
              <a:off x="3844265" y="6278126"/>
              <a:ext cx="4702609" cy="249528"/>
            </a:xfrm>
            <a:prstGeom prst="rect">
              <a:avLst/>
            </a:prstGeom>
            <a:noFill/>
          </p:spPr>
          <p:txBody>
            <a:bodyPr wrap="square" lIns="0" tIns="0" rIns="0" bIns="0" rtlCol="0">
              <a:spAutoFit/>
            </a:bodyPr>
            <a:lstStyle/>
            <a:p>
              <a:pPr defTabSz="895962">
                <a:lnSpc>
                  <a:spcPct val="90000"/>
                </a:lnSpc>
                <a:defRPr/>
              </a:pPr>
              <a:r>
                <a:rPr lang="en-US" sz="1731" b="1" spc="-48"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Hybrid management	Integrate existing systems </a:t>
              </a:r>
            </a:p>
          </p:txBody>
        </p:sp>
        <p:sp>
          <p:nvSpPr>
            <p:cNvPr id="99" name="TextBox 98"/>
            <p:cNvSpPr txBox="1"/>
            <p:nvPr/>
          </p:nvSpPr>
          <p:spPr>
            <a:xfrm>
              <a:off x="449655" y="6286512"/>
              <a:ext cx="3080477" cy="249528"/>
            </a:xfrm>
            <a:prstGeom prst="rect">
              <a:avLst/>
            </a:prstGeom>
            <a:noFill/>
          </p:spPr>
          <p:txBody>
            <a:bodyPr wrap="square" lIns="0" tIns="0" rIns="0" bIns="0" rtlCol="0">
              <a:spAutoFit/>
            </a:bodyPr>
            <a:lstStyle/>
            <a:p>
              <a:pPr defTabSz="895962">
                <a:lnSpc>
                  <a:spcPct val="90000"/>
                </a:lnSpc>
                <a:defRPr/>
              </a:pPr>
              <a:r>
                <a:rPr lang="en-US" sz="1731" b="1" spc="-48"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Reliable, highly available, scalable</a:t>
              </a:r>
            </a:p>
          </p:txBody>
        </p:sp>
      </p:grpSp>
      <p:sp>
        <p:nvSpPr>
          <p:cNvPr id="150" name="TextBox 149"/>
          <p:cNvSpPr txBox="1"/>
          <p:nvPr/>
        </p:nvSpPr>
        <p:spPr>
          <a:xfrm>
            <a:off x="8928830" y="2064387"/>
            <a:ext cx="2885068" cy="3721468"/>
          </a:xfrm>
          <a:prstGeom prst="rect">
            <a:avLst/>
          </a:prstGeom>
          <a:noFill/>
        </p:spPr>
        <p:txBody>
          <a:bodyPr wrap="square" lIns="0" tIns="0" rIns="0" bIns="0" rtlCol="0">
            <a:spAutoFit/>
          </a:bodyPr>
          <a:lstStyle/>
          <a:p>
            <a:pPr defTabSz="878290">
              <a:lnSpc>
                <a:spcPct val="90000"/>
              </a:lnSpc>
              <a:defRPr/>
            </a:pPr>
            <a:r>
              <a:rPr lang="en-US" sz="1176" spc="-47" dirty="0">
                <a:gradFill>
                  <a:gsLst>
                    <a:gs pos="0">
                      <a:srgbClr val="FFFFFF"/>
                    </a:gs>
                    <a:gs pos="100000">
                      <a:srgbClr val="FFFFFF"/>
                    </a:gs>
                  </a:gsLst>
                  <a:lin ang="5400000" scaled="1"/>
                </a:gradFill>
                <a:latin typeface="Segoe UI"/>
              </a:rPr>
              <a:t>Configuration Management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DSC Configurations, Pull service</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Node Management &amp; Reporting</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Change tracking &amp; Inventory</a:t>
            </a:r>
          </a:p>
          <a:p>
            <a:pPr defTabSz="878290">
              <a:lnSpc>
                <a:spcPct val="90000"/>
              </a:lnSpc>
              <a:defRPr/>
            </a:pPr>
            <a:endParaRPr lang="en-US" sz="1153"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Process Automation</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Author runbooks  - PowerShell, scripts PowerShell workflow, Graphical, Python2</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Hybrid Runbook Workers with Proxy support</a:t>
            </a:r>
          </a:p>
          <a:p>
            <a:pPr defTabSz="878290">
              <a:lnSpc>
                <a:spcPct val="90000"/>
              </a:lnSpc>
              <a:defRPr/>
            </a:pPr>
            <a:endParaRPr lang="en-US" sz="1345"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Update Management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Insights across your hybrid environment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Orchestrated updates and troubleshooting</a:t>
            </a:r>
          </a:p>
          <a:p>
            <a:pPr defTabSz="878290">
              <a:lnSpc>
                <a:spcPct val="90000"/>
              </a:lnSpc>
              <a:defRPr/>
            </a:pPr>
            <a:endParaRPr lang="en-US" sz="1345"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Shared capabilities across features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Role Based Access Control</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Secure, global store for variables, credentials, certificates, connections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Schedules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Modules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Source control support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Auditing</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Tags</a:t>
            </a:r>
          </a:p>
          <a:p>
            <a:pPr marL="161528" indent="-161528" defTabSz="878290">
              <a:lnSpc>
                <a:spcPct val="90000"/>
              </a:lnSpc>
              <a:buFontTx/>
              <a:buChar char="-"/>
              <a:defRPr/>
            </a:pPr>
            <a:endParaRPr lang="en-US" sz="1057" spc="-47" dirty="0">
              <a:gradFill>
                <a:gsLst>
                  <a:gs pos="0">
                    <a:srgbClr val="FFFFFF"/>
                  </a:gs>
                  <a:gs pos="100000">
                    <a:srgbClr val="FFFFFF"/>
                  </a:gs>
                </a:gsLst>
                <a:lin ang="5400000" scaled="1"/>
              </a:gradFill>
              <a:latin typeface="Segoe UI"/>
            </a:endParaRPr>
          </a:p>
        </p:txBody>
      </p:sp>
      <p:sp>
        <p:nvSpPr>
          <p:cNvPr id="2" name="Rectangle 1"/>
          <p:cNvSpPr/>
          <p:nvPr/>
        </p:nvSpPr>
        <p:spPr>
          <a:xfrm>
            <a:off x="8762848" y="457228"/>
            <a:ext cx="1725280" cy="405432"/>
          </a:xfrm>
          <a:prstGeom prst="rect">
            <a:avLst/>
          </a:prstGeom>
        </p:spPr>
        <p:txBody>
          <a:bodyPr wrap="none">
            <a:spAutoFit/>
          </a:bodyPr>
          <a:lstStyle/>
          <a:p>
            <a:pPr defTabSz="878290">
              <a:lnSpc>
                <a:spcPct val="90000"/>
              </a:lnSpc>
              <a:defRPr/>
            </a:pPr>
            <a:r>
              <a:rPr lang="en-US" sz="2261" spc="-47" dirty="0">
                <a:gradFill>
                  <a:gsLst>
                    <a:gs pos="0">
                      <a:srgbClr val="FFFFFF"/>
                    </a:gs>
                    <a:gs pos="100000">
                      <a:srgbClr val="FFFFFF"/>
                    </a:gs>
                  </a:gsLst>
                  <a:lin ang="5400000" scaled="1"/>
                </a:gradFill>
                <a:latin typeface="Segoe UI"/>
              </a:rPr>
              <a:t>Key Features</a:t>
            </a:r>
          </a:p>
        </p:txBody>
      </p:sp>
      <p:sp>
        <p:nvSpPr>
          <p:cNvPr id="682" name="Rectangle 681"/>
          <p:cNvSpPr/>
          <p:nvPr/>
        </p:nvSpPr>
        <p:spPr bwMode="auto">
          <a:xfrm>
            <a:off x="4923949" y="883805"/>
            <a:ext cx="3838899" cy="450667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24" tIns="43061" rIns="86124" bIns="43061" numCol="1" rtlCol="0" anchor="ctr" anchorCtr="0" compatLnSpc="1">
            <a:prstTxWarp prst="textNoShape">
              <a:avLst/>
            </a:prstTxWarp>
          </a:bodyPr>
          <a:lstStyle/>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Manage any cloud &amp; on premises</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Windows &amp; Linux</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Configuration Management</a:t>
            </a:r>
          </a:p>
          <a:p>
            <a:pPr defTabSz="860869" fontAlgn="base">
              <a:lnSpc>
                <a:spcPct val="90000"/>
              </a:lnSpc>
              <a:spcBef>
                <a:spcPct val="0"/>
              </a:spcBef>
              <a:spcAft>
                <a:spcPct val="0"/>
              </a:spcAft>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Process Automation</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Update Management</a:t>
            </a:r>
          </a:p>
        </p:txBody>
      </p:sp>
      <p:pic>
        <p:nvPicPr>
          <p:cNvPr id="21" name="Picture 20" descr="\\MAGNUM\Projects\Microsoft\Cloud Power FY12\Design\ICONS_PNG\Application.png"/>
          <p:cNvPicPr>
            <a:picLocks noChangeAspect="1" noChangeArrowheads="1"/>
          </p:cNvPicPr>
          <p:nvPr/>
        </p:nvPicPr>
        <p:blipFill rotWithShape="1">
          <a:blip r:embed="rId3" cstate="print">
            <a:biLevel thresh="25000"/>
          </a:blip>
          <a:srcRect l="30174" t="36465" r="28608" b="29915"/>
          <a:stretch/>
        </p:blipFill>
        <p:spPr bwMode="auto">
          <a:xfrm>
            <a:off x="539619" y="6216400"/>
            <a:ext cx="307519" cy="250897"/>
          </a:xfrm>
          <a:prstGeom prst="rect">
            <a:avLst/>
          </a:prstGeom>
          <a:noFill/>
          <a:ln>
            <a:noFill/>
          </a:ln>
        </p:spPr>
      </p:pic>
      <p:grpSp>
        <p:nvGrpSpPr>
          <p:cNvPr id="8" name="Group 7"/>
          <p:cNvGrpSpPr/>
          <p:nvPr/>
        </p:nvGrpSpPr>
        <p:grpSpPr>
          <a:xfrm>
            <a:off x="4191777" y="6197224"/>
            <a:ext cx="356215" cy="273493"/>
            <a:chOff x="2818947" y="6380572"/>
            <a:chExt cx="404990" cy="292996"/>
          </a:xfrm>
          <a:solidFill>
            <a:schemeClr val="tx1"/>
          </a:solidFill>
        </p:grpSpPr>
        <p:sp>
          <p:nvSpPr>
            <p:cNvPr id="23" name="Freeform 26"/>
            <p:cNvSpPr>
              <a:spLocks noChangeAspect="1" noEditPoints="1"/>
            </p:cNvSpPr>
            <p:nvPr/>
          </p:nvSpPr>
          <p:spPr bwMode="auto">
            <a:xfrm>
              <a:off x="2818947" y="6552216"/>
              <a:ext cx="150203" cy="12135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FFFFFF"/>
            </a:solidFill>
            <a:ln>
              <a:solidFill>
                <a:schemeClr val="bg1">
                  <a:lumMod val="75000"/>
                  <a:lumOff val="25000"/>
                </a:schemeClr>
              </a:solidFill>
            </a:ln>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sp>
          <p:nvSpPr>
            <p:cNvPr id="25" name="Freeform 143"/>
            <p:cNvSpPr>
              <a:spLocks noChangeAspect="1" noEditPoints="1"/>
            </p:cNvSpPr>
            <p:nvPr/>
          </p:nvSpPr>
          <p:spPr bwMode="auto">
            <a:xfrm>
              <a:off x="2953754" y="6380572"/>
              <a:ext cx="114157" cy="14909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FFFFFF"/>
            </a:solidFill>
            <a:ln>
              <a:solidFill>
                <a:schemeClr val="bg1">
                  <a:lumMod val="75000"/>
                  <a:lumOff val="25000"/>
                </a:schemeClr>
              </a:solidFill>
            </a:ln>
            <a:extLst/>
          </p:spPr>
          <p:txBody>
            <a:bodyPr vert="horz" wrap="square" lIns="119489" tIns="59745" rIns="119489" bIns="59745" numCol="1" anchor="t" anchorCtr="0" compatLnSpc="1">
              <a:prstTxWarp prst="textNoShape">
                <a:avLst/>
              </a:prstTxWarp>
            </a:bodyPr>
            <a:lstStyle/>
            <a:p>
              <a:pPr defTabSz="914437">
                <a:defRPr/>
              </a:pPr>
              <a:endParaRPr lang="en-US" sz="2353">
                <a:gradFill>
                  <a:gsLst>
                    <a:gs pos="0">
                      <a:srgbClr val="505050"/>
                    </a:gs>
                    <a:gs pos="100000">
                      <a:srgbClr val="505050"/>
                    </a:gs>
                  </a:gsLst>
                  <a:lin ang="5400000" scaled="1"/>
                </a:gradFill>
                <a:latin typeface="Segoe UI"/>
              </a:endParaRPr>
            </a:p>
          </p:txBody>
        </p:sp>
        <p:sp>
          <p:nvSpPr>
            <p:cNvPr id="7" name="Cloud 6"/>
            <p:cNvSpPr/>
            <p:nvPr/>
          </p:nvSpPr>
          <p:spPr bwMode="auto">
            <a:xfrm>
              <a:off x="3015460" y="6542637"/>
              <a:ext cx="208477" cy="129931"/>
            </a:xfrm>
            <a:prstGeom prst="clou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Freeform 95"/>
          <p:cNvSpPr>
            <a:spLocks/>
          </p:cNvSpPr>
          <p:nvPr/>
        </p:nvSpPr>
        <p:spPr bwMode="auto">
          <a:xfrm flipH="1">
            <a:off x="2497940" y="1492053"/>
            <a:ext cx="961795" cy="75822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000000"/>
              </a:solidFill>
              <a:latin typeface="Segoe UI"/>
            </a:endParaRPr>
          </a:p>
        </p:txBody>
      </p:sp>
      <p:sp>
        <p:nvSpPr>
          <p:cNvPr id="29" name="Freeform 95"/>
          <p:cNvSpPr>
            <a:spLocks/>
          </p:cNvSpPr>
          <p:nvPr/>
        </p:nvSpPr>
        <p:spPr bwMode="auto">
          <a:xfrm flipH="1">
            <a:off x="1053111" y="1771834"/>
            <a:ext cx="1119637" cy="8358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78190" fontAlgn="base">
              <a:lnSpc>
                <a:spcPct val="90000"/>
              </a:lnSpc>
              <a:spcBef>
                <a:spcPct val="0"/>
              </a:spcBef>
              <a:spcAft>
                <a:spcPct val="0"/>
              </a:spcAft>
              <a:defRPr/>
            </a:pPr>
            <a:endParaRPr lang="en-US" sz="1176" b="1" spc="-48">
              <a:solidFill>
                <a:srgbClr val="505050">
                  <a:lumMod val="50000"/>
                </a:srgbClr>
              </a:solidFill>
              <a:latin typeface="Segoe UI"/>
            </a:endParaRPr>
          </a:p>
        </p:txBody>
      </p:sp>
      <p:sp>
        <p:nvSpPr>
          <p:cNvPr id="30" name="Rectangle 5"/>
          <p:cNvSpPr>
            <a:spLocks noChangeArrowheads="1"/>
          </p:cNvSpPr>
          <p:nvPr/>
        </p:nvSpPr>
        <p:spPr bwMode="auto">
          <a:xfrm>
            <a:off x="1667037" y="3664874"/>
            <a:ext cx="809904" cy="1502079"/>
          </a:xfrm>
          <a:prstGeom prst="rect">
            <a:avLst/>
          </a:prstGeom>
          <a:solidFill>
            <a:schemeClr val="bg1">
              <a:lumMod val="75000"/>
              <a:lumOff val="25000"/>
            </a:schemeClr>
          </a:solidFill>
          <a:ln>
            <a:noFill/>
          </a:ln>
        </p:spPr>
        <p:txBody>
          <a:bodyPr vert="horz" wrap="square" lIns="89592" tIns="44796" rIns="89592" bIns="44796"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43" name="Freeform 6"/>
          <p:cNvSpPr>
            <a:spLocks/>
          </p:cNvSpPr>
          <p:nvPr/>
        </p:nvSpPr>
        <p:spPr bwMode="auto">
          <a:xfrm flipH="1">
            <a:off x="2458268" y="1378799"/>
            <a:ext cx="2299699" cy="136140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chemeClr val="tx1"/>
            </a:solidFill>
          </a:ln>
          <a:effectLst/>
          <a:extLst/>
        </p:spPr>
        <p:txBody>
          <a:bodyPr vert="horz" wrap="square" lIns="87855" tIns="43927" rIns="87855" bIns="43927" numCol="1" anchor="t" anchorCtr="0" compatLnSpc="1">
            <a:prstTxWarp prst="textNoShape">
              <a:avLst/>
            </a:prstTxWarp>
            <a:noAutofit/>
          </a:bodyPr>
          <a:lstStyle/>
          <a:p>
            <a:pPr algn="ctr" defTabSz="914437" fontAlgn="base">
              <a:defRPr/>
            </a:pPr>
            <a:endParaRPr lang="en-US" sz="1568" kern="0">
              <a:solidFill>
                <a:srgbClr val="505050"/>
              </a:solidFill>
              <a:latin typeface="Segoe UI"/>
            </a:endParaRPr>
          </a:p>
        </p:txBody>
      </p:sp>
      <p:cxnSp>
        <p:nvCxnSpPr>
          <p:cNvPr id="62" name="Straight Arrow Connector 61"/>
          <p:cNvCxnSpPr/>
          <p:nvPr/>
        </p:nvCxnSpPr>
        <p:spPr>
          <a:xfrm>
            <a:off x="4229660" y="2917532"/>
            <a:ext cx="0" cy="649901"/>
          </a:xfrm>
          <a:prstGeom prst="straightConnector1">
            <a:avLst/>
          </a:prstGeom>
          <a:ln w="857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3505239" y="3520942"/>
            <a:ext cx="1514503" cy="1521929"/>
            <a:chOff x="6750148" y="2909926"/>
            <a:chExt cx="2084029" cy="2175665"/>
          </a:xfrm>
        </p:grpSpPr>
        <p:grpSp>
          <p:nvGrpSpPr>
            <p:cNvPr id="73" name="Group 72"/>
            <p:cNvGrpSpPr/>
            <p:nvPr/>
          </p:nvGrpSpPr>
          <p:grpSpPr>
            <a:xfrm>
              <a:off x="6750148" y="2909926"/>
              <a:ext cx="2084029" cy="2175665"/>
              <a:chOff x="2063885" y="3545948"/>
              <a:chExt cx="2084029" cy="2175665"/>
            </a:xfrm>
          </p:grpSpPr>
          <p:grpSp>
            <p:nvGrpSpPr>
              <p:cNvPr id="84" name="Group 83"/>
              <p:cNvGrpSpPr/>
              <p:nvPr/>
            </p:nvGrpSpPr>
            <p:grpSpPr>
              <a:xfrm>
                <a:off x="2562428" y="5127383"/>
                <a:ext cx="457014" cy="540604"/>
                <a:chOff x="13103226" y="2775830"/>
                <a:chExt cx="1039812" cy="1202475"/>
              </a:xfrm>
            </p:grpSpPr>
            <p:sp>
              <p:nvSpPr>
                <p:cNvPr id="10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grpSp>
          <p:grpSp>
            <p:nvGrpSpPr>
              <p:cNvPr id="85" name="Group 84"/>
              <p:cNvGrpSpPr/>
              <p:nvPr/>
            </p:nvGrpSpPr>
            <p:grpSpPr>
              <a:xfrm>
                <a:off x="3146951" y="5127383"/>
                <a:ext cx="457014" cy="540604"/>
                <a:chOff x="13103226" y="2775830"/>
                <a:chExt cx="1039812" cy="1202475"/>
              </a:xfrm>
            </p:grpSpPr>
            <p:sp>
              <p:nvSpPr>
                <p:cNvPr id="8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8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grpSp>
          <p:sp>
            <p:nvSpPr>
              <p:cNvPr id="86" name="Rounded Rectangle 85"/>
              <p:cNvSpPr/>
              <p:nvPr/>
            </p:nvSpPr>
            <p:spPr bwMode="auto">
              <a:xfrm>
                <a:off x="2472569" y="4265084"/>
                <a:ext cx="1209968" cy="1456529"/>
              </a:xfrm>
              <a:prstGeom prst="roundRect">
                <a:avLst>
                  <a:gd name="adj" fmla="val 7220"/>
                </a:avLst>
              </a:prstGeom>
              <a:no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2063885" y="3545948"/>
                <a:ext cx="2084029" cy="977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7136" tIns="58567" rIns="117136" bIns="5856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spc="-48">
                    <a:gradFill>
                      <a:gsLst>
                        <a:gs pos="0">
                          <a:srgbClr val="FFFFFF"/>
                        </a:gs>
                        <a:gs pos="100000">
                          <a:srgbClr val="FFFFFF"/>
                        </a:gs>
                      </a:gsLst>
                      <a:lin ang="5400000" scaled="0"/>
                    </a:gradFill>
                    <a:latin typeface="Segoe UI"/>
                  </a:rPr>
                  <a:t>Hybrid Worker</a:t>
                </a:r>
                <a:endParaRPr lang="en-US" sz="915" spc="-48">
                  <a:gradFill>
                    <a:gsLst>
                      <a:gs pos="0">
                        <a:srgbClr val="FFFFFF"/>
                      </a:gs>
                      <a:gs pos="100000">
                        <a:srgbClr val="FFFFFF"/>
                      </a:gs>
                    </a:gsLst>
                    <a:lin ang="5400000" scaled="0"/>
                  </a:gradFill>
                  <a:latin typeface="Segoe UI"/>
                </a:endParaRPr>
              </a:p>
            </p:txBody>
          </p:sp>
        </p:grpSp>
        <p:grpSp>
          <p:nvGrpSpPr>
            <p:cNvPr id="74" name="Group 73"/>
            <p:cNvGrpSpPr/>
            <p:nvPr/>
          </p:nvGrpSpPr>
          <p:grpSpPr>
            <a:xfrm>
              <a:off x="7484034" y="3925399"/>
              <a:ext cx="494302" cy="395874"/>
              <a:chOff x="6811269" y="3505256"/>
              <a:chExt cx="632530" cy="506577"/>
            </a:xfrm>
          </p:grpSpPr>
          <p:grpSp>
            <p:nvGrpSpPr>
              <p:cNvPr id="75" name="Group 74"/>
              <p:cNvGrpSpPr/>
              <p:nvPr/>
            </p:nvGrpSpPr>
            <p:grpSpPr>
              <a:xfrm>
                <a:off x="6811269" y="3772531"/>
                <a:ext cx="239302" cy="239302"/>
                <a:chOff x="605506" y="939157"/>
                <a:chExt cx="337151" cy="337151"/>
              </a:xfrm>
            </p:grpSpPr>
            <p:sp useBgFill="1">
              <p:nvSpPr>
                <p:cNvPr id="82" name="Oval 81"/>
                <p:cNvSpPr/>
                <p:nvPr/>
              </p:nvSpPr>
              <p:spPr bwMode="auto">
                <a:xfrm>
                  <a:off x="605506" y="939157"/>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reeform 26"/>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grpSp>
          <p:grpSp>
            <p:nvGrpSpPr>
              <p:cNvPr id="76" name="Group 75"/>
              <p:cNvGrpSpPr/>
              <p:nvPr/>
            </p:nvGrpSpPr>
            <p:grpSpPr>
              <a:xfrm>
                <a:off x="7204497" y="3768286"/>
                <a:ext cx="239302" cy="239302"/>
                <a:chOff x="1713665" y="948075"/>
                <a:chExt cx="337151" cy="337151"/>
              </a:xfrm>
            </p:grpSpPr>
            <p:sp useBgFill="1">
              <p:nvSpPr>
                <p:cNvPr id="80" name="Oval 79"/>
                <p:cNvSpPr/>
                <p:nvPr/>
              </p:nvSpPr>
              <p:spPr bwMode="auto">
                <a:xfrm>
                  <a:off x="1713665" y="94807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662"/>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grpSp>
          <p:grpSp>
            <p:nvGrpSpPr>
              <p:cNvPr id="77" name="Group 76"/>
              <p:cNvGrpSpPr/>
              <p:nvPr/>
            </p:nvGrpSpPr>
            <p:grpSpPr>
              <a:xfrm>
                <a:off x="7009333" y="3505256"/>
                <a:ext cx="239302" cy="239302"/>
                <a:chOff x="1199321" y="504115"/>
                <a:chExt cx="337151" cy="337151"/>
              </a:xfrm>
            </p:grpSpPr>
            <p:sp useBgFill="1">
              <p:nvSpPr>
                <p:cNvPr id="78" name="Oval 77"/>
                <p:cNvSpPr/>
                <p:nvPr/>
              </p:nvSpPr>
              <p:spPr bwMode="auto">
                <a:xfrm>
                  <a:off x="1199321" y="50411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143"/>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19489" tIns="59745" rIns="119489" bIns="59745" numCol="1" anchor="t" anchorCtr="0" compatLnSpc="1">
                  <a:prstTxWarp prst="textNoShape">
                    <a:avLst/>
                  </a:prstTxWarp>
                </a:bodyPr>
                <a:lstStyle/>
                <a:p>
                  <a:pPr defTabSz="914437">
                    <a:defRPr/>
                  </a:pPr>
                  <a:endParaRPr lang="en-US" sz="2353">
                    <a:gradFill>
                      <a:gsLst>
                        <a:gs pos="0">
                          <a:srgbClr val="505050"/>
                        </a:gs>
                        <a:gs pos="100000">
                          <a:srgbClr val="505050"/>
                        </a:gs>
                      </a:gsLst>
                      <a:lin ang="5400000" scaled="1"/>
                    </a:gradFill>
                    <a:latin typeface="Segoe UI"/>
                  </a:endParaRPr>
                </a:p>
              </p:txBody>
            </p:sp>
          </p:grpSp>
        </p:grpSp>
      </p:grpSp>
      <p:sp>
        <p:nvSpPr>
          <p:cNvPr id="168" name="Freeform 167"/>
          <p:cNvSpPr>
            <a:spLocks/>
          </p:cNvSpPr>
          <p:nvPr/>
        </p:nvSpPr>
        <p:spPr bwMode="auto">
          <a:xfrm>
            <a:off x="1715456" y="3942112"/>
            <a:ext cx="1447672" cy="1224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505050"/>
              </a:solidFill>
              <a:latin typeface="Segoe UI"/>
            </a:endParaRPr>
          </a:p>
        </p:txBody>
      </p:sp>
      <p:sp>
        <p:nvSpPr>
          <p:cNvPr id="169" name="Up-Down Arrow 168"/>
          <p:cNvSpPr/>
          <p:nvPr/>
        </p:nvSpPr>
        <p:spPr bwMode="auto">
          <a:xfrm rot="5400000">
            <a:off x="3393535" y="4274473"/>
            <a:ext cx="172815" cy="455691"/>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TextBox 169"/>
          <p:cNvSpPr txBox="1"/>
          <p:nvPr/>
        </p:nvSpPr>
        <p:spPr>
          <a:xfrm>
            <a:off x="2047953" y="4308318"/>
            <a:ext cx="1151823" cy="1029000"/>
          </a:xfrm>
          <a:prstGeom prst="rect">
            <a:avLst/>
          </a:prstGeom>
          <a:solidFill>
            <a:schemeClr val="bg1">
              <a:lumMod val="50000"/>
              <a:lumOff val="50000"/>
            </a:schemeClr>
          </a:solidFill>
          <a:ln>
            <a:noFill/>
          </a:ln>
        </p:spPr>
        <p:txBody>
          <a:bodyPr wrap="square" lIns="175735" tIns="140589" rIns="175735" bIns="140589" rtlCol="0">
            <a:spAutoFit/>
          </a:bodyPr>
          <a:lstStyle/>
          <a:p>
            <a:pPr defTabSz="878190" fontAlgn="base">
              <a:lnSpc>
                <a:spcPct val="90000"/>
              </a:lnSpc>
              <a:spcBef>
                <a:spcPct val="0"/>
              </a:spcBef>
              <a:spcAft>
                <a:spcPct val="0"/>
              </a:spcAft>
              <a:defRPr/>
            </a:pPr>
            <a:r>
              <a:rPr lang="en-US" sz="1345" spc="-48">
                <a:solidFill>
                  <a:srgbClr val="505050"/>
                </a:solidFill>
                <a:latin typeface="Segoe UI"/>
              </a:rPr>
              <a:t>Hyper-V</a:t>
            </a:r>
          </a:p>
          <a:p>
            <a:pPr defTabSz="878190" fontAlgn="base">
              <a:lnSpc>
                <a:spcPct val="90000"/>
              </a:lnSpc>
              <a:spcBef>
                <a:spcPct val="0"/>
              </a:spcBef>
              <a:spcAft>
                <a:spcPct val="0"/>
              </a:spcAft>
              <a:defRPr/>
            </a:pPr>
            <a:r>
              <a:rPr lang="en-US" sz="1345" spc="-48">
                <a:solidFill>
                  <a:srgbClr val="505050"/>
                </a:solidFill>
                <a:latin typeface="Segoe UI"/>
              </a:rPr>
              <a:t>VMWare</a:t>
            </a:r>
          </a:p>
          <a:p>
            <a:pPr defTabSz="878190" fontAlgn="base">
              <a:lnSpc>
                <a:spcPct val="90000"/>
              </a:lnSpc>
              <a:spcBef>
                <a:spcPct val="0"/>
              </a:spcBef>
              <a:spcAft>
                <a:spcPct val="0"/>
              </a:spcAft>
              <a:defRPr/>
            </a:pPr>
            <a:r>
              <a:rPr lang="en-US" sz="1345" spc="-48">
                <a:solidFill>
                  <a:srgbClr val="505050"/>
                </a:solidFill>
                <a:latin typeface="Segoe UI"/>
              </a:rPr>
              <a:t>OpenStack</a:t>
            </a:r>
          </a:p>
          <a:p>
            <a:pPr defTabSz="914437">
              <a:lnSpc>
                <a:spcPct val="90000"/>
              </a:lnSpc>
              <a:spcAft>
                <a:spcPts val="576"/>
              </a:spcAft>
              <a:defRPr/>
            </a:pPr>
            <a:endParaRPr lang="en-US" sz="1345">
              <a:solidFill>
                <a:srgbClr val="505050"/>
              </a:solidFill>
              <a:latin typeface="Segoe UI"/>
            </a:endParaRPr>
          </a:p>
        </p:txBody>
      </p:sp>
      <p:sp>
        <p:nvSpPr>
          <p:cNvPr id="120" name="Title 16"/>
          <p:cNvSpPr txBox="1">
            <a:spLocks/>
          </p:cNvSpPr>
          <p:nvPr/>
        </p:nvSpPr>
        <p:spPr>
          <a:xfrm>
            <a:off x="496075" y="412161"/>
            <a:ext cx="6869861" cy="864519"/>
          </a:xfrm>
          <a:prstGeom prst="rect">
            <a:avLst/>
          </a:prstGeom>
        </p:spPr>
        <p:txBody>
          <a:bodyPr anchor="t"/>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4">
              <a:defRPr/>
            </a:pPr>
            <a:r>
              <a:rPr lang="en-US" sz="4500" spc="-100" dirty="0">
                <a:solidFill>
                  <a:schemeClr val="bg2"/>
                </a:solidFill>
                <a:latin typeface="Segoe UI Light"/>
              </a:rPr>
              <a:t>Automation &amp; Configuration</a:t>
            </a:r>
            <a:endParaRPr lang="en-US" sz="4500" spc="-100" dirty="0">
              <a:solidFill>
                <a:schemeClr val="bg2"/>
              </a:solidFill>
              <a:latin typeface="Segoe UI Light"/>
              <a:cs typeface="Segoe UI Light"/>
            </a:endParaRPr>
          </a:p>
        </p:txBody>
      </p:sp>
      <p:sp>
        <p:nvSpPr>
          <p:cNvPr id="119" name="Freeform 95"/>
          <p:cNvSpPr>
            <a:spLocks/>
          </p:cNvSpPr>
          <p:nvPr/>
        </p:nvSpPr>
        <p:spPr bwMode="auto">
          <a:xfrm flipH="1">
            <a:off x="3313586" y="1917389"/>
            <a:ext cx="1294975" cy="8358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505050"/>
              </a:solidFill>
              <a:latin typeface="Segoe UI"/>
            </a:endParaRPr>
          </a:p>
        </p:txBody>
      </p:sp>
      <p:sp>
        <p:nvSpPr>
          <p:cNvPr id="129" name="Rectangle 128"/>
          <p:cNvSpPr/>
          <p:nvPr/>
        </p:nvSpPr>
        <p:spPr bwMode="auto">
          <a:xfrm>
            <a:off x="3342431" y="2106362"/>
            <a:ext cx="1294539" cy="692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2" tIns="43927" rIns="87852" bIns="4392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spc="-48" dirty="0">
                <a:gradFill>
                  <a:gsLst>
                    <a:gs pos="0">
                      <a:srgbClr val="FFFFFF"/>
                    </a:gs>
                    <a:gs pos="100000">
                      <a:srgbClr val="FFFFFF"/>
                    </a:gs>
                  </a:gsLst>
                  <a:lin ang="5400000" scaled="0"/>
                </a:gradFill>
                <a:latin typeface="Segoe UI"/>
              </a:rPr>
              <a:t>Automation &amp; Config</a:t>
            </a:r>
            <a:endParaRPr lang="en-US" sz="915" spc="-48" dirty="0">
              <a:gradFill>
                <a:gsLst>
                  <a:gs pos="0">
                    <a:srgbClr val="FFFFFF"/>
                  </a:gs>
                  <a:gs pos="100000">
                    <a:srgbClr val="FFFFFF"/>
                  </a:gs>
                </a:gsLst>
                <a:lin ang="5400000" scaled="0"/>
              </a:gradFill>
              <a:latin typeface="Segoe UI"/>
            </a:endParaRPr>
          </a:p>
        </p:txBody>
      </p:sp>
      <p:sp>
        <p:nvSpPr>
          <p:cNvPr id="130" name="Rectangle 129"/>
          <p:cNvSpPr/>
          <p:nvPr/>
        </p:nvSpPr>
        <p:spPr bwMode="auto">
          <a:xfrm>
            <a:off x="2529179" y="1487759"/>
            <a:ext cx="1294539" cy="692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2" tIns="43927" rIns="87852" bIns="4392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b="1" spc="-48" dirty="0">
                <a:gradFill>
                  <a:gsLst>
                    <a:gs pos="0">
                      <a:srgbClr val="FFFFFF"/>
                    </a:gs>
                    <a:gs pos="100000">
                      <a:srgbClr val="FFFFFF"/>
                    </a:gs>
                  </a:gsLst>
                  <a:lin ang="5400000" scaled="0"/>
                </a:gradFill>
                <a:latin typeface="Segoe UI"/>
              </a:rPr>
              <a:t>Azure</a:t>
            </a:r>
            <a:endParaRPr lang="en-US" sz="915" b="1" spc="-48" dirty="0">
              <a:gradFill>
                <a:gsLst>
                  <a:gs pos="0">
                    <a:srgbClr val="FFFFFF"/>
                  </a:gs>
                  <a:gs pos="100000">
                    <a:srgbClr val="FFFFFF"/>
                  </a:gs>
                </a:gsLst>
                <a:lin ang="5400000" scaled="0"/>
              </a:gradFill>
              <a:latin typeface="Segoe UI"/>
            </a:endParaRPr>
          </a:p>
        </p:txBody>
      </p:sp>
      <p:sp>
        <p:nvSpPr>
          <p:cNvPr id="65" name="Rectangle 64"/>
          <p:cNvSpPr/>
          <p:nvPr/>
        </p:nvSpPr>
        <p:spPr>
          <a:xfrm>
            <a:off x="1268848" y="2086614"/>
            <a:ext cx="769309" cy="418063"/>
          </a:xfrm>
          <a:prstGeom prst="rect">
            <a:avLst/>
          </a:prstGeom>
        </p:spPr>
        <p:txBody>
          <a:bodyPr wrap="square">
            <a:spAutoFit/>
          </a:bodyPr>
          <a:lstStyle/>
          <a:p>
            <a:pPr defTabSz="878190" fontAlgn="base">
              <a:lnSpc>
                <a:spcPct val="90000"/>
              </a:lnSpc>
              <a:spcBef>
                <a:spcPct val="0"/>
              </a:spcBef>
              <a:spcAft>
                <a:spcPct val="0"/>
              </a:spcAft>
              <a:defRPr/>
            </a:pPr>
            <a:r>
              <a:rPr lang="en-US" sz="1176" b="1" spc="-48" dirty="0">
                <a:solidFill>
                  <a:srgbClr val="505050">
                    <a:lumMod val="50000"/>
                  </a:srgbClr>
                </a:solidFill>
                <a:latin typeface="Segoe UI"/>
              </a:rPr>
              <a:t>Any Cloud</a:t>
            </a:r>
          </a:p>
        </p:txBody>
      </p:sp>
      <p:sp>
        <p:nvSpPr>
          <p:cNvPr id="66" name="Rectangle 65"/>
          <p:cNvSpPr/>
          <p:nvPr/>
        </p:nvSpPr>
        <p:spPr>
          <a:xfrm>
            <a:off x="1604342" y="3678674"/>
            <a:ext cx="1050188" cy="238720"/>
          </a:xfrm>
          <a:prstGeom prst="rect">
            <a:avLst/>
          </a:prstGeom>
        </p:spPr>
        <p:txBody>
          <a:bodyPr wrap="square">
            <a:spAutoFit/>
          </a:bodyPr>
          <a:lstStyle/>
          <a:p>
            <a:pPr defTabSz="878190" fontAlgn="base">
              <a:lnSpc>
                <a:spcPct val="90000"/>
              </a:lnSpc>
              <a:spcBef>
                <a:spcPct val="0"/>
              </a:spcBef>
              <a:spcAft>
                <a:spcPct val="0"/>
              </a:spcAft>
              <a:defRPr/>
            </a:pPr>
            <a:r>
              <a:rPr lang="en-US" sz="1057" b="1" spc="-48">
                <a:solidFill>
                  <a:srgbClr val="505050">
                    <a:lumMod val="50000"/>
                  </a:srgbClr>
                </a:solidFill>
                <a:latin typeface="Segoe UI"/>
              </a:rPr>
              <a:t>On-Premises</a:t>
            </a:r>
          </a:p>
        </p:txBody>
      </p:sp>
      <p:pic>
        <p:nvPicPr>
          <p:cNvPr id="69" name="Picture 68" descr="\\MAGNUM\Projects\Microsoft\Cloud Power FY12\Design\ICONS_PNG\Application.png"/>
          <p:cNvPicPr>
            <a:picLocks noChangeAspect="1" noChangeArrowheads="1"/>
          </p:cNvPicPr>
          <p:nvPr/>
        </p:nvPicPr>
        <p:blipFill rotWithShape="1">
          <a:blip r:embed="rId3" cstate="print">
            <a:biLevel thresh="25000"/>
          </a:blip>
          <a:srcRect l="30174" t="36465" r="28608" b="29915"/>
          <a:stretch/>
        </p:blipFill>
        <p:spPr bwMode="auto">
          <a:xfrm>
            <a:off x="6996839" y="6219786"/>
            <a:ext cx="307519" cy="250897"/>
          </a:xfrm>
          <a:prstGeom prst="rect">
            <a:avLst/>
          </a:prstGeom>
          <a:noFill/>
          <a:ln>
            <a:noFill/>
          </a:ln>
        </p:spPr>
      </p:pic>
      <p:sp>
        <p:nvSpPr>
          <p:cNvPr id="68" name="Up-Down Arrow 168">
            <a:extLst>
              <a:ext uri="{FF2B5EF4-FFF2-40B4-BE49-F238E27FC236}">
                <a16:creationId xmlns:a16="http://schemas.microsoft.com/office/drawing/2014/main" id="{348DADAD-2067-4EE5-9855-EEBD1A15F337}"/>
              </a:ext>
            </a:extLst>
          </p:cNvPr>
          <p:cNvSpPr/>
          <p:nvPr/>
        </p:nvSpPr>
        <p:spPr bwMode="auto">
          <a:xfrm rot="5400000">
            <a:off x="2234481" y="2082273"/>
            <a:ext cx="172815" cy="455691"/>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97687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0">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0">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0">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0">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0">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527381" y="343740"/>
            <a:ext cx="10972800" cy="1219200"/>
          </a:xfrm>
        </p:spPr>
        <p:txBody>
          <a:bodyPr/>
          <a:lstStyle/>
          <a:p>
            <a:r>
              <a:rPr lang="en-US" dirty="0"/>
              <a:t>Hybrid Workers</a:t>
            </a:r>
            <a:endParaRPr lang="nb-NO" dirty="0"/>
          </a:p>
        </p:txBody>
      </p:sp>
      <p:sp>
        <p:nvSpPr>
          <p:cNvPr id="3" name="Text Placeholder 2">
            <a:extLst>
              <a:ext uri="{FF2B5EF4-FFF2-40B4-BE49-F238E27FC236}">
                <a16:creationId xmlns:a16="http://schemas.microsoft.com/office/drawing/2014/main" id="{95C430B0-DD63-48BB-A2A4-D59D66DAB79F}"/>
              </a:ext>
            </a:extLst>
          </p:cNvPr>
          <p:cNvSpPr>
            <a:spLocks noGrp="1"/>
          </p:cNvSpPr>
          <p:nvPr>
            <p:ph type="body" sz="quarter" idx="10"/>
          </p:nvPr>
        </p:nvSpPr>
        <p:spPr>
          <a:xfrm>
            <a:off x="609600" y="2084918"/>
            <a:ext cx="10972800" cy="727700"/>
          </a:xfrm>
        </p:spPr>
        <p:txBody>
          <a:bodyPr/>
          <a:lstStyle/>
          <a:p>
            <a:endParaRPr lang="nb-NO"/>
          </a:p>
        </p:txBody>
      </p:sp>
      <p:sp>
        <p:nvSpPr>
          <p:cNvPr id="4" name="Rectangle 1">
            <a:extLst>
              <a:ext uri="{FF2B5EF4-FFF2-40B4-BE49-F238E27FC236}">
                <a16:creationId xmlns:a16="http://schemas.microsoft.com/office/drawing/2014/main" id="{5161F617-1923-4E41-BF71-44DCF7CC6BDE}"/>
              </a:ext>
            </a:extLst>
          </p:cNvPr>
          <p:cNvSpPr txBox="1">
            <a:spLocks noChangeArrowheads="1"/>
          </p:cNvSpPr>
          <p:nvPr/>
        </p:nvSpPr>
        <p:spPr bwMode="auto">
          <a:xfrm>
            <a:off x="335361" y="5445320"/>
            <a:ext cx="10505440" cy="73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cd "C:\Program Files\Microsoft Monitoring Agent\Agent\AzureAutomation\&lt;version&gt;\HybridRegistration" </a:t>
            </a:r>
          </a:p>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Import-Module HybridRegistration.psd1</a:t>
            </a:r>
          </a:p>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Add-HybridRunbookWorker –Name &lt;String&gt; -EndPoint &lt;Url&gt; -Token &lt;String&gt;</a:t>
            </a:r>
            <a:endParaRPr lang="nb-NO" altLang="nb-NO" sz="2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78679DA-F711-4DE4-B573-05711BFBC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1" y="1666300"/>
            <a:ext cx="9532923" cy="3501453"/>
          </a:xfrm>
          <a:prstGeom prst="rect">
            <a:avLst/>
          </a:prstGeom>
        </p:spPr>
      </p:pic>
    </p:spTree>
    <p:extLst>
      <p:ext uri="{BB962C8B-B14F-4D97-AF65-F5344CB8AC3E}">
        <p14:creationId xmlns:p14="http://schemas.microsoft.com/office/powerpoint/2010/main" val="1606209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EAF7-FE77-400C-A27F-B84BC8FF7C16}"/>
              </a:ext>
            </a:extLst>
          </p:cNvPr>
          <p:cNvSpPr>
            <a:spLocks noGrp="1"/>
          </p:cNvSpPr>
          <p:nvPr>
            <p:ph type="title"/>
          </p:nvPr>
        </p:nvSpPr>
        <p:spPr/>
        <p:txBody>
          <a:bodyPr/>
          <a:lstStyle/>
          <a:p>
            <a:r>
              <a:rPr lang="en-US" dirty="0"/>
              <a:t>Hands-on example #2:</a:t>
            </a:r>
            <a:br>
              <a:rPr lang="en-US" dirty="0"/>
            </a:br>
            <a:r>
              <a:rPr lang="en-US" dirty="0"/>
              <a:t>Automated user on/offboarding</a:t>
            </a:r>
            <a:br>
              <a:rPr lang="en-US" dirty="0"/>
            </a:br>
            <a:endParaRPr lang="nb-NO" dirty="0"/>
          </a:p>
        </p:txBody>
      </p:sp>
      <p:sp>
        <p:nvSpPr>
          <p:cNvPr id="3" name="Text Placeholder 2">
            <a:extLst>
              <a:ext uri="{FF2B5EF4-FFF2-40B4-BE49-F238E27FC236}">
                <a16:creationId xmlns:a16="http://schemas.microsoft.com/office/drawing/2014/main" id="{4D13319A-6816-41BF-9CFB-AE3D728617D2}"/>
              </a:ext>
            </a:extLst>
          </p:cNvPr>
          <p:cNvSpPr>
            <a:spLocks noGrp="1"/>
          </p:cNvSpPr>
          <p:nvPr>
            <p:ph type="body" sz="quarter" idx="10"/>
          </p:nvPr>
        </p:nvSpPr>
        <p:spPr>
          <a:xfrm>
            <a:off x="1279814" y="2474577"/>
            <a:ext cx="10972800" cy="2894447"/>
          </a:xfrm>
        </p:spPr>
        <p:txBody>
          <a:bodyPr/>
          <a:lstStyle/>
          <a:p>
            <a:endParaRPr lang="en-US" dirty="0"/>
          </a:p>
          <a:p>
            <a:r>
              <a:rPr lang="en-US" sz="3200" spc="-100" dirty="0">
                <a:ln w="3175">
                  <a:noFill/>
                </a:ln>
                <a:solidFill>
                  <a:schemeClr val="tx1"/>
                </a:solidFill>
                <a:latin typeface="+mj-lt"/>
                <a:cs typeface="Segoe UI" pitchFamily="34" charset="0"/>
              </a:rPr>
              <a:t>Frontend: PowerApps</a:t>
            </a:r>
          </a:p>
          <a:p>
            <a:r>
              <a:rPr lang="en-US" sz="3200" spc="-100" dirty="0">
                <a:ln w="3175">
                  <a:noFill/>
                </a:ln>
                <a:solidFill>
                  <a:schemeClr val="tx1"/>
                </a:solidFill>
                <a:latin typeface="+mj-lt"/>
                <a:cs typeface="Segoe UI" pitchFamily="34" charset="0"/>
              </a:rPr>
              <a:t>Data store: </a:t>
            </a:r>
            <a:r>
              <a:rPr lang="en-US" sz="3200" spc="-100" dirty="0" err="1">
                <a:ln w="3175">
                  <a:noFill/>
                </a:ln>
                <a:solidFill>
                  <a:schemeClr val="tx1"/>
                </a:solidFill>
                <a:latin typeface="+mj-lt"/>
                <a:cs typeface="Segoe UI" pitchFamily="34" charset="0"/>
              </a:rPr>
              <a:t>Sharepoint</a:t>
            </a:r>
            <a:r>
              <a:rPr lang="en-US" sz="3200" spc="-100" dirty="0">
                <a:ln w="3175">
                  <a:noFill/>
                </a:ln>
                <a:solidFill>
                  <a:schemeClr val="tx1"/>
                </a:solidFill>
                <a:latin typeface="+mj-lt"/>
                <a:cs typeface="Segoe UI" pitchFamily="34" charset="0"/>
              </a:rPr>
              <a:t> list</a:t>
            </a:r>
          </a:p>
          <a:p>
            <a:r>
              <a:rPr lang="en-US" sz="3200" spc="-100" dirty="0">
                <a:ln w="3175">
                  <a:noFill/>
                </a:ln>
                <a:solidFill>
                  <a:schemeClr val="tx1"/>
                </a:solidFill>
                <a:latin typeface="+mj-lt"/>
                <a:cs typeface="Segoe UI" pitchFamily="34" charset="0"/>
              </a:rPr>
              <a:t>Trigger/workflow engine: Azure Logic Apps</a:t>
            </a:r>
          </a:p>
          <a:p>
            <a:r>
              <a:rPr lang="en-US" sz="3200" spc="-100" dirty="0">
                <a:ln w="3175">
                  <a:noFill/>
                </a:ln>
                <a:solidFill>
                  <a:schemeClr val="tx1"/>
                </a:solidFill>
                <a:latin typeface="+mj-lt"/>
                <a:cs typeface="Segoe UI" pitchFamily="34" charset="0"/>
              </a:rPr>
              <a:t>Automation engine: Azure Automation &amp; PowerShell</a:t>
            </a:r>
            <a:endParaRPr lang="nb-NO" sz="3200" spc="-100" dirty="0">
              <a:ln w="3175">
                <a:noFill/>
              </a:ln>
              <a:solidFill>
                <a:schemeClr val="tx1"/>
              </a:solidFill>
              <a:latin typeface="+mj-lt"/>
              <a:cs typeface="Segoe UI" pitchFamily="34" charset="0"/>
            </a:endParaRPr>
          </a:p>
        </p:txBody>
      </p:sp>
    </p:spTree>
    <p:extLst>
      <p:ext uri="{BB962C8B-B14F-4D97-AF65-F5344CB8AC3E}">
        <p14:creationId xmlns:p14="http://schemas.microsoft.com/office/powerpoint/2010/main" val="411532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353439" y="1857935"/>
            <a:ext cx="10972800" cy="1219200"/>
          </a:xfrm>
        </p:spPr>
        <p:txBody>
          <a:bodyPr>
            <a:normAutofit fontScale="90000"/>
          </a:bodyPr>
          <a:lstStyle/>
          <a:p>
            <a:r>
              <a:rPr lang="en-US" dirty="0"/>
              <a:t>Flow chart</a:t>
            </a:r>
            <a:br>
              <a:rPr lang="en-US" dirty="0"/>
            </a:br>
            <a:br>
              <a:rPr lang="en-US" dirty="0"/>
            </a:br>
            <a:r>
              <a:rPr lang="en-US" dirty="0"/>
              <a:t>Automated user on/offboarding</a:t>
            </a:r>
            <a:br>
              <a:rPr lang="en-US" dirty="0"/>
            </a:br>
            <a:endParaRPr lang="nb-NO" dirty="0"/>
          </a:p>
        </p:txBody>
      </p:sp>
    </p:spTree>
    <p:extLst>
      <p:ext uri="{BB962C8B-B14F-4D97-AF65-F5344CB8AC3E}">
        <p14:creationId xmlns:p14="http://schemas.microsoft.com/office/powerpoint/2010/main" val="1558941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03B9C-1CFB-44F8-B270-80BA18CEA294}"/>
              </a:ext>
            </a:extLst>
          </p:cNvPr>
          <p:cNvPicPr>
            <a:picLocks noChangeAspect="1"/>
          </p:cNvPicPr>
          <p:nvPr/>
        </p:nvPicPr>
        <p:blipFill>
          <a:blip r:embed="rId3"/>
          <a:stretch>
            <a:fillRect/>
          </a:stretch>
        </p:blipFill>
        <p:spPr>
          <a:xfrm>
            <a:off x="866855" y="7829"/>
            <a:ext cx="10837467" cy="6857027"/>
          </a:xfrm>
          <a:prstGeom prst="rect">
            <a:avLst/>
          </a:prstGeom>
        </p:spPr>
      </p:pic>
    </p:spTree>
    <p:extLst>
      <p:ext uri="{BB962C8B-B14F-4D97-AF65-F5344CB8AC3E}">
        <p14:creationId xmlns:p14="http://schemas.microsoft.com/office/powerpoint/2010/main" val="294286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170+ connectors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568" dirty="0">
                  <a:gradFill>
                    <a:gsLst>
                      <a:gs pos="1250">
                        <a:srgbClr val="353535"/>
                      </a:gs>
                      <a:gs pos="100000">
                        <a:srgbClr val="353535"/>
                      </a:gs>
                    </a:gsLst>
                    <a:lin ang="5400000" scaled="0"/>
                  </a:gradFill>
                  <a:latin typeface="Segoe UI Semilight"/>
                  <a:ea typeface="Times New Roman" panose="02020603050405020304" pitchFamily="18" charset="0"/>
                </a:rPr>
              </a:b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Broad coverage</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87" name="Group 86">
            <a:extLst>
              <a:ext uri="{FF2B5EF4-FFF2-40B4-BE49-F238E27FC236}">
                <a16:creationId xmlns:a16="http://schemas.microsoft.com/office/drawing/2014/main" id="{18E60FAA-D8EC-4868-B2DA-A0652FCCEEF1}"/>
              </a:ext>
            </a:extLst>
          </p:cNvPr>
          <p:cNvGrpSpPr/>
          <p:nvPr/>
        </p:nvGrpSpPr>
        <p:grpSpPr>
          <a:xfrm>
            <a:off x="8625343" y="6492875"/>
            <a:ext cx="3515858" cy="307778"/>
            <a:chOff x="6487733" y="5073389"/>
            <a:chExt cx="3515858" cy="307778"/>
          </a:xfrm>
        </p:grpSpPr>
        <p:grpSp>
          <p:nvGrpSpPr>
            <p:cNvPr id="88" name="Group 87">
              <a:extLst>
                <a:ext uri="{FF2B5EF4-FFF2-40B4-BE49-F238E27FC236}">
                  <a16:creationId xmlns:a16="http://schemas.microsoft.com/office/drawing/2014/main" id="{EB50D7FA-374D-4934-9A8B-439CF8E497FA}"/>
                </a:ext>
              </a:extLst>
            </p:cNvPr>
            <p:cNvGrpSpPr/>
            <p:nvPr/>
          </p:nvGrpSpPr>
          <p:grpSpPr>
            <a:xfrm>
              <a:off x="6487733" y="5073390"/>
              <a:ext cx="1678332" cy="307777"/>
              <a:chOff x="6487733" y="5073390"/>
              <a:chExt cx="1678332" cy="307777"/>
            </a:xfrm>
          </p:grpSpPr>
          <p:pic>
            <p:nvPicPr>
              <p:cNvPr id="93" name="Graphic 92">
                <a:extLst>
                  <a:ext uri="{FF2B5EF4-FFF2-40B4-BE49-F238E27FC236}">
                    <a16:creationId xmlns:a16="http://schemas.microsoft.com/office/drawing/2014/main" id="{5A2052A5-4F19-41C4-A01F-F585579B32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4" name="Graphic 93">
                <a:extLst>
                  <a:ext uri="{FF2B5EF4-FFF2-40B4-BE49-F238E27FC236}">
                    <a16:creationId xmlns:a16="http://schemas.microsoft.com/office/drawing/2014/main" id="{4F112218-7371-4F73-9794-FF7C1168867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5" name="Rectangle 94">
                <a:extLst>
                  <a:ext uri="{FF2B5EF4-FFF2-40B4-BE49-F238E27FC236}">
                    <a16:creationId xmlns:a16="http://schemas.microsoft.com/office/drawing/2014/main" id="{198D62E8-1EA0-4557-B342-CD7910D067B3}"/>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89" name="Group 88">
              <a:extLst>
                <a:ext uri="{FF2B5EF4-FFF2-40B4-BE49-F238E27FC236}">
                  <a16:creationId xmlns:a16="http://schemas.microsoft.com/office/drawing/2014/main" id="{69757CBE-FF7B-4B6A-963D-1FB1F2CDAA45}"/>
                </a:ext>
              </a:extLst>
            </p:cNvPr>
            <p:cNvGrpSpPr/>
            <p:nvPr/>
          </p:nvGrpSpPr>
          <p:grpSpPr>
            <a:xfrm>
              <a:off x="8280247" y="5073389"/>
              <a:ext cx="1723344" cy="307777"/>
              <a:chOff x="6487733" y="5073390"/>
              <a:chExt cx="1723344" cy="307777"/>
            </a:xfrm>
          </p:grpSpPr>
          <p:pic>
            <p:nvPicPr>
              <p:cNvPr id="90" name="Graphic 89">
                <a:extLst>
                  <a:ext uri="{FF2B5EF4-FFF2-40B4-BE49-F238E27FC236}">
                    <a16:creationId xmlns:a16="http://schemas.microsoft.com/office/drawing/2014/main" id="{11D4E615-3379-44DE-B1E9-5F246FC5B0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1" name="Graphic 90">
                <a:extLst>
                  <a:ext uri="{FF2B5EF4-FFF2-40B4-BE49-F238E27FC236}">
                    <a16:creationId xmlns:a16="http://schemas.microsoft.com/office/drawing/2014/main" id="{1422EA77-B989-403A-9532-F57852AC21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2" name="Rectangle 91">
                <a:extLst>
                  <a:ext uri="{FF2B5EF4-FFF2-40B4-BE49-F238E27FC236}">
                    <a16:creationId xmlns:a16="http://schemas.microsoft.com/office/drawing/2014/main" id="{8207227C-2B62-4205-806D-DA6F62CAF57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238256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E88B-9908-4AE3-AAEC-AAA1478E20CB}"/>
              </a:ext>
            </a:extLst>
          </p:cNvPr>
          <p:cNvSpPr>
            <a:spLocks noGrp="1"/>
          </p:cNvSpPr>
          <p:nvPr>
            <p:ph type="title"/>
          </p:nvPr>
        </p:nvSpPr>
        <p:spPr>
          <a:xfrm>
            <a:off x="3703436" y="429788"/>
            <a:ext cx="11655840" cy="899665"/>
          </a:xfrm>
        </p:spPr>
        <p:txBody>
          <a:bodyPr/>
          <a:lstStyle/>
          <a:p>
            <a:r>
              <a:rPr lang="nb-NO" dirty="0"/>
              <a:t>Key takeaways</a:t>
            </a:r>
          </a:p>
        </p:txBody>
      </p:sp>
      <p:pic>
        <p:nvPicPr>
          <p:cNvPr id="4" name="Picture 3">
            <a:extLst>
              <a:ext uri="{FF2B5EF4-FFF2-40B4-BE49-F238E27FC236}">
                <a16:creationId xmlns:a16="http://schemas.microsoft.com/office/drawing/2014/main" id="{ADDBD92A-4AC1-48AB-A860-C2D8514D6892}"/>
              </a:ext>
            </a:extLst>
          </p:cNvPr>
          <p:cNvPicPr>
            <a:picLocks noChangeAspect="1"/>
          </p:cNvPicPr>
          <p:nvPr/>
        </p:nvPicPr>
        <p:blipFill>
          <a:blip r:embed="rId2"/>
          <a:stretch>
            <a:fillRect/>
          </a:stretch>
        </p:blipFill>
        <p:spPr>
          <a:xfrm>
            <a:off x="3656484" y="2533731"/>
            <a:ext cx="4184509" cy="2442130"/>
          </a:xfrm>
          <a:prstGeom prst="rect">
            <a:avLst/>
          </a:prstGeom>
        </p:spPr>
      </p:pic>
    </p:spTree>
    <p:extLst>
      <p:ext uri="{BB962C8B-B14F-4D97-AF65-F5344CB8AC3E}">
        <p14:creationId xmlns:p14="http://schemas.microsoft.com/office/powerpoint/2010/main" val="3987027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B90E-2455-4889-B1AC-B48C8CABB888}"/>
              </a:ext>
            </a:extLst>
          </p:cNvPr>
          <p:cNvSpPr>
            <a:spLocks noGrp="1"/>
          </p:cNvSpPr>
          <p:nvPr>
            <p:ph type="ctrTitle"/>
          </p:nvPr>
        </p:nvSpPr>
        <p:spPr/>
        <p:txBody>
          <a:bodyPr>
            <a:normAutofit/>
          </a:bodyPr>
          <a:lstStyle/>
          <a:p>
            <a:r>
              <a:rPr lang="nb-NO" dirty="0"/>
              <a:t>Using </a:t>
            </a:r>
            <a:r>
              <a:rPr lang="nb-NO" dirty="0" err="1"/>
              <a:t>Azure</a:t>
            </a:r>
            <a:r>
              <a:rPr lang="nb-NO" dirty="0"/>
              <a:t> </a:t>
            </a:r>
            <a:r>
              <a:rPr lang="nb-NO" dirty="0" err="1"/>
              <a:t>Serverless</a:t>
            </a:r>
            <a:r>
              <a:rPr lang="nb-NO" dirty="0"/>
              <a:t> for business </a:t>
            </a:r>
            <a:r>
              <a:rPr lang="nb-NO" dirty="0" err="1"/>
              <a:t>automation</a:t>
            </a:r>
            <a:endParaRPr lang="nb-NO" dirty="0"/>
          </a:p>
        </p:txBody>
      </p:sp>
      <p:sp>
        <p:nvSpPr>
          <p:cNvPr id="5" name="Subtitle 4">
            <a:extLst>
              <a:ext uri="{FF2B5EF4-FFF2-40B4-BE49-F238E27FC236}">
                <a16:creationId xmlns:a16="http://schemas.microsoft.com/office/drawing/2014/main" id="{A88580E4-826E-48AC-9C1F-EB6F5136CAD5}"/>
              </a:ext>
            </a:extLst>
          </p:cNvPr>
          <p:cNvSpPr>
            <a:spLocks noGrp="1"/>
          </p:cNvSpPr>
          <p:nvPr>
            <p:ph type="subTitle" idx="1"/>
          </p:nvPr>
        </p:nvSpPr>
        <p:spPr/>
        <p:txBody>
          <a:bodyPr/>
          <a:lstStyle/>
          <a:p>
            <a:r>
              <a:rPr lang="nb-NO" dirty="0" err="1"/>
              <a:t>Azure</a:t>
            </a:r>
            <a:r>
              <a:rPr lang="nb-NO" dirty="0"/>
              <a:t> </a:t>
            </a:r>
            <a:r>
              <a:rPr lang="nb-NO" dirty="0" err="1"/>
              <a:t>Serverless</a:t>
            </a:r>
            <a:r>
              <a:rPr lang="nb-NO" dirty="0"/>
              <a:t> </a:t>
            </a:r>
            <a:r>
              <a:rPr lang="nb-NO" dirty="0" err="1"/>
              <a:t>morning</a:t>
            </a:r>
            <a:endParaRPr lang="nb-NO" dirty="0"/>
          </a:p>
        </p:txBody>
      </p:sp>
      <p:sp>
        <p:nvSpPr>
          <p:cNvPr id="6" name="TextBox 5">
            <a:extLst>
              <a:ext uri="{FF2B5EF4-FFF2-40B4-BE49-F238E27FC236}">
                <a16:creationId xmlns:a16="http://schemas.microsoft.com/office/drawing/2014/main" id="{CC40425F-3818-4A42-A4D5-5C70C9765415}"/>
              </a:ext>
            </a:extLst>
          </p:cNvPr>
          <p:cNvSpPr txBox="1"/>
          <p:nvPr/>
        </p:nvSpPr>
        <p:spPr>
          <a:xfrm>
            <a:off x="3969838" y="5580990"/>
            <a:ext cx="1700209" cy="923330"/>
          </a:xfrm>
          <a:prstGeom prst="rect">
            <a:avLst/>
          </a:prstGeom>
          <a:noFill/>
        </p:spPr>
        <p:txBody>
          <a:bodyPr wrap="none" rtlCol="0">
            <a:spAutoFit/>
          </a:bodyPr>
          <a:lstStyle/>
          <a:p>
            <a:r>
              <a:rPr lang="nb-NO" dirty="0"/>
              <a:t>Anders Eide</a:t>
            </a:r>
            <a:br>
              <a:rPr lang="nb-NO" dirty="0"/>
            </a:br>
            <a:r>
              <a:rPr lang="nb-NO" dirty="0"/>
              <a:t>Manager, KPMG</a:t>
            </a:r>
            <a:br>
              <a:rPr lang="nb-NO" dirty="0"/>
            </a:br>
            <a:r>
              <a:rPr lang="nb-NO" dirty="0"/>
              <a:t>@</a:t>
            </a:r>
            <a:r>
              <a:rPr lang="nb-NO" dirty="0" err="1"/>
              <a:t>anderseide</a:t>
            </a:r>
            <a:endParaRPr lang="nb-NO" dirty="0"/>
          </a:p>
        </p:txBody>
      </p:sp>
      <p:sp>
        <p:nvSpPr>
          <p:cNvPr id="7" name="TextBox 6">
            <a:extLst>
              <a:ext uri="{FF2B5EF4-FFF2-40B4-BE49-F238E27FC236}">
                <a16:creationId xmlns:a16="http://schemas.microsoft.com/office/drawing/2014/main" id="{68BE9B4E-8B18-455F-9F1E-ED8CAA5780A1}"/>
              </a:ext>
            </a:extLst>
          </p:cNvPr>
          <p:cNvSpPr txBox="1"/>
          <p:nvPr/>
        </p:nvSpPr>
        <p:spPr>
          <a:xfrm>
            <a:off x="6521955" y="5580990"/>
            <a:ext cx="2343911" cy="923330"/>
          </a:xfrm>
          <a:prstGeom prst="rect">
            <a:avLst/>
          </a:prstGeom>
          <a:noFill/>
        </p:spPr>
        <p:txBody>
          <a:bodyPr wrap="none" rtlCol="0">
            <a:spAutoFit/>
          </a:bodyPr>
          <a:lstStyle/>
          <a:p>
            <a:r>
              <a:rPr lang="nb-NO" dirty="0"/>
              <a:t>Jan Egil Ring</a:t>
            </a:r>
            <a:br>
              <a:rPr lang="nb-NO" dirty="0"/>
            </a:br>
            <a:r>
              <a:rPr lang="nb-NO" dirty="0"/>
              <a:t>Lead Architect, Crayon</a:t>
            </a:r>
            <a:br>
              <a:rPr lang="nb-NO" dirty="0"/>
            </a:br>
            <a:r>
              <a:rPr lang="nb-NO" dirty="0"/>
              <a:t>@</a:t>
            </a:r>
            <a:r>
              <a:rPr lang="nb-NO" dirty="0" err="1"/>
              <a:t>janegilring</a:t>
            </a:r>
            <a:endParaRPr lang="nb-NO" dirty="0"/>
          </a:p>
        </p:txBody>
      </p:sp>
      <p:pic>
        <p:nvPicPr>
          <p:cNvPr id="10" name="Picture 9">
            <a:extLst>
              <a:ext uri="{FF2B5EF4-FFF2-40B4-BE49-F238E27FC236}">
                <a16:creationId xmlns:a16="http://schemas.microsoft.com/office/drawing/2014/main" id="{AE85DE56-79D4-4C24-8B33-078FB6A24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604" y="4632154"/>
            <a:ext cx="1872166" cy="1872166"/>
          </a:xfrm>
          <a:prstGeom prst="rect">
            <a:avLst/>
          </a:prstGeom>
        </p:spPr>
      </p:pic>
      <p:sp>
        <p:nvSpPr>
          <p:cNvPr id="2" name="TextBox 1">
            <a:extLst>
              <a:ext uri="{FF2B5EF4-FFF2-40B4-BE49-F238E27FC236}">
                <a16:creationId xmlns:a16="http://schemas.microsoft.com/office/drawing/2014/main" id="{3F97FDCC-75F0-4C33-929E-48120BF691C6}"/>
              </a:ext>
            </a:extLst>
          </p:cNvPr>
          <p:cNvSpPr txBox="1"/>
          <p:nvPr/>
        </p:nvSpPr>
        <p:spPr>
          <a:xfrm>
            <a:off x="4993550" y="972336"/>
            <a:ext cx="2204899" cy="627864"/>
          </a:xfrm>
          <a:prstGeom prst="rect">
            <a:avLst/>
          </a:prstGeom>
          <a:noFill/>
        </p:spPr>
        <p:txBody>
          <a:bodyPr wrap="none" lIns="182880" tIns="146304" rIns="182880" bIns="146304" rtlCol="0">
            <a:spAutoFit/>
          </a:bodyPr>
          <a:lstStyle/>
          <a:p>
            <a:pPr>
              <a:lnSpc>
                <a:spcPct val="90000"/>
              </a:lnSpc>
              <a:spcAft>
                <a:spcPts val="600"/>
              </a:spcAft>
            </a:pPr>
            <a:r>
              <a:rPr lang="nb-NO" sz="2400" dirty="0" err="1">
                <a:gradFill>
                  <a:gsLst>
                    <a:gs pos="2917">
                      <a:schemeClr val="tx1"/>
                    </a:gs>
                    <a:gs pos="30000">
                      <a:schemeClr val="tx1"/>
                    </a:gs>
                  </a:gsLst>
                  <a:lin ang="5400000" scaled="0"/>
                </a:gradFill>
              </a:rPr>
              <a:t>Thank</a:t>
            </a:r>
            <a:r>
              <a:rPr lang="nb-NO" sz="2400" dirty="0">
                <a:gradFill>
                  <a:gsLst>
                    <a:gs pos="2917">
                      <a:schemeClr val="tx1"/>
                    </a:gs>
                    <a:gs pos="30000">
                      <a:schemeClr val="tx1"/>
                    </a:gs>
                  </a:gsLst>
                  <a:lin ang="5400000" scaled="0"/>
                </a:gradFill>
              </a:rPr>
              <a:t> </a:t>
            </a:r>
            <a:r>
              <a:rPr lang="nb-NO" sz="2400" dirty="0" err="1">
                <a:gradFill>
                  <a:gsLst>
                    <a:gs pos="2917">
                      <a:schemeClr val="tx1"/>
                    </a:gs>
                    <a:gs pos="30000">
                      <a:schemeClr val="tx1"/>
                    </a:gs>
                  </a:gsLst>
                  <a:lin ang="5400000" scaled="0"/>
                </a:gradFill>
              </a:rPr>
              <a:t>you</a:t>
            </a:r>
            <a:r>
              <a:rPr lang="nb-NO" sz="2400" dirty="0">
                <a:gradFill>
                  <a:gsLst>
                    <a:gs pos="2917">
                      <a:schemeClr val="tx1"/>
                    </a:gs>
                    <a:gs pos="30000">
                      <a:schemeClr val="tx1"/>
                    </a:gs>
                  </a:gsLst>
                  <a:lin ang="5400000" scaled="0"/>
                </a:gradFill>
              </a:rPr>
              <a:t> all!</a:t>
            </a:r>
          </a:p>
        </p:txBody>
      </p:sp>
    </p:spTree>
    <p:extLst>
      <p:ext uri="{BB962C8B-B14F-4D97-AF65-F5344CB8AC3E}">
        <p14:creationId xmlns:p14="http://schemas.microsoft.com/office/powerpoint/2010/main" val="2222804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B4F4-260E-458B-B23F-F1389B57B42F}"/>
              </a:ext>
            </a:extLst>
          </p:cNvPr>
          <p:cNvSpPr>
            <a:spLocks noGrp="1"/>
          </p:cNvSpPr>
          <p:nvPr>
            <p:ph type="title"/>
          </p:nvPr>
        </p:nvSpPr>
        <p:spPr/>
        <p:txBody>
          <a:bodyPr/>
          <a:lstStyle/>
          <a:p>
            <a:r>
              <a:rPr lang="nb-NO" dirty="0"/>
              <a:t>Backup content</a:t>
            </a:r>
          </a:p>
        </p:txBody>
      </p:sp>
    </p:spTree>
    <p:extLst>
      <p:ext uri="{BB962C8B-B14F-4D97-AF65-F5344CB8AC3E}">
        <p14:creationId xmlns:p14="http://schemas.microsoft.com/office/powerpoint/2010/main" val="6092775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13809" y="3797805"/>
            <a:ext cx="1012603"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PaaS</a:t>
            </a:r>
          </a:p>
        </p:txBody>
      </p:sp>
      <p:sp>
        <p:nvSpPr>
          <p:cNvPr id="28" name="TextBox 27"/>
          <p:cNvSpPr txBox="1"/>
          <p:nvPr/>
        </p:nvSpPr>
        <p:spPr>
          <a:xfrm>
            <a:off x="4935228" y="3797805"/>
            <a:ext cx="921258"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rgbClr val="353535"/>
                    </a:gs>
                    <a:gs pos="23000">
                      <a:srgbClr val="353535"/>
                    </a:gs>
                  </a:gsLst>
                  <a:lin ang="5400000" scaled="0"/>
                </a:gradFill>
                <a:latin typeface="Segoe UI"/>
              </a:rPr>
              <a:t>IaaS</a:t>
            </a:r>
          </a:p>
        </p:txBody>
      </p:sp>
      <p:sp>
        <p:nvSpPr>
          <p:cNvPr id="27" name="TextBox 26"/>
          <p:cNvSpPr txBox="1"/>
          <p:nvPr/>
        </p:nvSpPr>
        <p:spPr>
          <a:xfrm>
            <a:off x="249670" y="3797805"/>
            <a:ext cx="2092722"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315" y="3604757"/>
            <a:ext cx="117553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675"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92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8184"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826353" y="2338704"/>
            <a:ext cx="939354" cy="100242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nvGrpSpPr>
          <p:cNvPr id="58" name="Group 16"/>
          <p:cNvGrpSpPr>
            <a:grpSpLocks noChangeAspect="1"/>
          </p:cNvGrpSpPr>
          <p:nvPr/>
        </p:nvGrpSpPr>
        <p:grpSpPr bwMode="auto">
          <a:xfrm>
            <a:off x="7748257" y="2467661"/>
            <a:ext cx="755138" cy="873465"/>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nvGrpSpPr>
          <p:cNvPr id="73" name="Group 31"/>
          <p:cNvGrpSpPr>
            <a:grpSpLocks noChangeAspect="1"/>
          </p:cNvGrpSpPr>
          <p:nvPr/>
        </p:nvGrpSpPr>
        <p:grpSpPr bwMode="auto">
          <a:xfrm>
            <a:off x="5056484" y="2631671"/>
            <a:ext cx="678744" cy="709455"/>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sp>
        <p:nvSpPr>
          <p:cNvPr id="94" name="Right Brace 93"/>
          <p:cNvSpPr/>
          <p:nvPr/>
        </p:nvSpPr>
        <p:spPr>
          <a:xfrm rot="5400000">
            <a:off x="8007369" y="1298854"/>
            <a:ext cx="328815" cy="6988022"/>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99" name="Freeform 50"/>
          <p:cNvSpPr>
            <a:spLocks/>
          </p:cNvSpPr>
          <p:nvPr/>
        </p:nvSpPr>
        <p:spPr bwMode="auto">
          <a:xfrm>
            <a:off x="7691545" y="5268347"/>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0" name="Freeform 50"/>
          <p:cNvSpPr>
            <a:spLocks/>
          </p:cNvSpPr>
          <p:nvPr/>
        </p:nvSpPr>
        <p:spPr bwMode="auto">
          <a:xfrm flipH="1">
            <a:off x="8171777" y="5438817"/>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110" name="Group 109"/>
          <p:cNvGrpSpPr/>
          <p:nvPr/>
        </p:nvGrpSpPr>
        <p:grpSpPr>
          <a:xfrm>
            <a:off x="10516424" y="2467072"/>
            <a:ext cx="655882" cy="866020"/>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8575">
              <a:solidFill>
                <a:schemeClr val="bg1"/>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sp>
        <p:nvSpPr>
          <p:cNvPr id="72" name="TextBox 71">
            <a:extLst>
              <a:ext uri="{FF2B5EF4-FFF2-40B4-BE49-F238E27FC236}">
                <a16:creationId xmlns:a16="http://schemas.microsoft.com/office/drawing/2014/main" id="{FD82D69E-B73B-4B7D-B1A5-A3E895CAB4A1}"/>
              </a:ext>
            </a:extLst>
          </p:cNvPr>
          <p:cNvSpPr txBox="1"/>
          <p:nvPr/>
        </p:nvSpPr>
        <p:spPr>
          <a:xfrm>
            <a:off x="9992620" y="3794455"/>
            <a:ext cx="1703491" cy="621926"/>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Serverless</a:t>
            </a:r>
          </a:p>
        </p:txBody>
      </p:sp>
      <p:grpSp>
        <p:nvGrpSpPr>
          <p:cNvPr id="133" name="Group 132">
            <a:extLst>
              <a:ext uri="{FF2B5EF4-FFF2-40B4-BE49-F238E27FC236}">
                <a16:creationId xmlns:a16="http://schemas.microsoft.com/office/drawing/2014/main" id="{6B704637-FF72-4B1A-A1C6-A58633B71170}"/>
              </a:ext>
            </a:extLst>
          </p:cNvPr>
          <p:cNvGrpSpPr/>
          <p:nvPr/>
        </p:nvGrpSpPr>
        <p:grpSpPr>
          <a:xfrm>
            <a:off x="8625343" y="6492875"/>
            <a:ext cx="3515858" cy="307778"/>
            <a:chOff x="6487733" y="5073389"/>
            <a:chExt cx="3515858" cy="307778"/>
          </a:xfrm>
        </p:grpSpPr>
        <p:grpSp>
          <p:nvGrpSpPr>
            <p:cNvPr id="134" name="Group 133">
              <a:extLst>
                <a:ext uri="{FF2B5EF4-FFF2-40B4-BE49-F238E27FC236}">
                  <a16:creationId xmlns:a16="http://schemas.microsoft.com/office/drawing/2014/main" id="{603AA2D6-6270-4FEE-9848-7759FBA6E063}"/>
                </a:ext>
              </a:extLst>
            </p:cNvPr>
            <p:cNvGrpSpPr/>
            <p:nvPr/>
          </p:nvGrpSpPr>
          <p:grpSpPr>
            <a:xfrm>
              <a:off x="6487733" y="5073390"/>
              <a:ext cx="1678332" cy="307777"/>
              <a:chOff x="6487733" y="5073390"/>
              <a:chExt cx="1678332" cy="307777"/>
            </a:xfrm>
          </p:grpSpPr>
          <p:pic>
            <p:nvPicPr>
              <p:cNvPr id="139" name="Graphic 138">
                <a:extLst>
                  <a:ext uri="{FF2B5EF4-FFF2-40B4-BE49-F238E27FC236}">
                    <a16:creationId xmlns:a16="http://schemas.microsoft.com/office/drawing/2014/main" id="{93375AC4-DCAC-42CE-A8CC-5E7796D32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40" name="Graphic 139">
                <a:extLst>
                  <a:ext uri="{FF2B5EF4-FFF2-40B4-BE49-F238E27FC236}">
                    <a16:creationId xmlns:a16="http://schemas.microsoft.com/office/drawing/2014/main" id="{BF1EFB92-ED79-41C0-9CAE-0C6262EC5E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41" name="Rectangle 140">
                <a:extLst>
                  <a:ext uri="{FF2B5EF4-FFF2-40B4-BE49-F238E27FC236}">
                    <a16:creationId xmlns:a16="http://schemas.microsoft.com/office/drawing/2014/main" id="{6FC95572-73DB-4119-B725-402BAF506856}"/>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35" name="Group 134">
              <a:extLst>
                <a:ext uri="{FF2B5EF4-FFF2-40B4-BE49-F238E27FC236}">
                  <a16:creationId xmlns:a16="http://schemas.microsoft.com/office/drawing/2014/main" id="{18E1F1EA-C23D-4540-9180-11A3A852AA05}"/>
                </a:ext>
              </a:extLst>
            </p:cNvPr>
            <p:cNvGrpSpPr/>
            <p:nvPr/>
          </p:nvGrpSpPr>
          <p:grpSpPr>
            <a:xfrm>
              <a:off x="8280247" y="5073389"/>
              <a:ext cx="1723344" cy="307777"/>
              <a:chOff x="6487733" y="5073390"/>
              <a:chExt cx="1723344" cy="307777"/>
            </a:xfrm>
          </p:grpSpPr>
          <p:pic>
            <p:nvPicPr>
              <p:cNvPr id="136" name="Graphic 135">
                <a:extLst>
                  <a:ext uri="{FF2B5EF4-FFF2-40B4-BE49-F238E27FC236}">
                    <a16:creationId xmlns:a16="http://schemas.microsoft.com/office/drawing/2014/main" id="{F7EE9AEC-6E48-4D5B-998B-D418068C26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37" name="Graphic 136">
                <a:extLst>
                  <a:ext uri="{FF2B5EF4-FFF2-40B4-BE49-F238E27FC236}">
                    <a16:creationId xmlns:a16="http://schemas.microsoft.com/office/drawing/2014/main" id="{A16289CC-7DD6-4BB8-9BC9-EC958650A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38" name="Rectangle 137">
                <a:extLst>
                  <a:ext uri="{FF2B5EF4-FFF2-40B4-BE49-F238E27FC236}">
                    <a16:creationId xmlns:a16="http://schemas.microsoft.com/office/drawing/2014/main" id="{21A7989F-4E49-4317-A9F6-C731F69E9F3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3621-9346-41BA-B5E5-0972BE631FEB}"/>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FA3AA0F8-759B-4B1F-BD5A-776666607C0E}"/>
              </a:ext>
            </a:extLst>
          </p:cNvPr>
          <p:cNvPicPr>
            <a:picLocks noChangeAspect="1"/>
          </p:cNvPicPr>
          <p:nvPr/>
        </p:nvPicPr>
        <p:blipFill>
          <a:blip r:embed="rId3"/>
          <a:stretch>
            <a:fillRect/>
          </a:stretch>
        </p:blipFill>
        <p:spPr>
          <a:xfrm>
            <a:off x="2735627" y="486829"/>
            <a:ext cx="8736971" cy="6058804"/>
          </a:xfrm>
          <a:prstGeom prst="rect">
            <a:avLst/>
          </a:prstGeom>
        </p:spPr>
      </p:pic>
    </p:spTree>
    <p:extLst>
      <p:ext uri="{BB962C8B-B14F-4D97-AF65-F5344CB8AC3E}">
        <p14:creationId xmlns:p14="http://schemas.microsoft.com/office/powerpoint/2010/main" val="7652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79E5-8409-4439-A909-E59FE85E78EC}"/>
              </a:ext>
            </a:extLst>
          </p:cNvPr>
          <p:cNvSpPr>
            <a:spLocks noGrp="1"/>
          </p:cNvSpPr>
          <p:nvPr>
            <p:ph type="title"/>
          </p:nvPr>
        </p:nvSpPr>
        <p:spPr/>
        <p:txBody>
          <a:bodyPr/>
          <a:lstStyle/>
          <a:p>
            <a:r>
              <a:rPr lang="en-US" dirty="0"/>
              <a:t>Microsoft Flow vs Logic Apps</a:t>
            </a:r>
            <a:endParaRPr lang="nb-NO" dirty="0"/>
          </a:p>
        </p:txBody>
      </p:sp>
      <p:pic>
        <p:nvPicPr>
          <p:cNvPr id="4" name="Picture 3">
            <a:extLst>
              <a:ext uri="{FF2B5EF4-FFF2-40B4-BE49-F238E27FC236}">
                <a16:creationId xmlns:a16="http://schemas.microsoft.com/office/drawing/2014/main" id="{1733FAB0-AD6F-4F14-A0B9-1329F765FF3C}"/>
              </a:ext>
            </a:extLst>
          </p:cNvPr>
          <p:cNvPicPr>
            <a:picLocks noChangeAspect="1"/>
          </p:cNvPicPr>
          <p:nvPr/>
        </p:nvPicPr>
        <p:blipFill>
          <a:blip r:embed="rId3"/>
          <a:stretch>
            <a:fillRect/>
          </a:stretch>
        </p:blipFill>
        <p:spPr>
          <a:xfrm>
            <a:off x="841" y="1604798"/>
            <a:ext cx="12192000" cy="4888301"/>
          </a:xfrm>
          <a:prstGeom prst="rect">
            <a:avLst/>
          </a:prstGeom>
        </p:spPr>
      </p:pic>
    </p:spTree>
    <p:extLst>
      <p:ext uri="{BB962C8B-B14F-4D97-AF65-F5344CB8AC3E}">
        <p14:creationId xmlns:p14="http://schemas.microsoft.com/office/powerpoint/2010/main" val="26856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030F-DFE8-4C15-9E6B-1DCAB9FA072A}"/>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E8DA39F0-F450-440A-8094-D00254D32857}"/>
              </a:ext>
            </a:extLst>
          </p:cNvPr>
          <p:cNvPicPr>
            <a:picLocks noChangeAspect="1"/>
          </p:cNvPicPr>
          <p:nvPr/>
        </p:nvPicPr>
        <p:blipFill>
          <a:blip r:embed="rId2"/>
          <a:stretch>
            <a:fillRect/>
          </a:stretch>
        </p:blipFill>
        <p:spPr>
          <a:xfrm>
            <a:off x="1871531" y="1189177"/>
            <a:ext cx="9853968" cy="5396825"/>
          </a:xfrm>
          <a:prstGeom prst="rect">
            <a:avLst/>
          </a:prstGeom>
        </p:spPr>
      </p:pic>
    </p:spTree>
    <p:extLst>
      <p:ext uri="{BB962C8B-B14F-4D97-AF65-F5344CB8AC3E}">
        <p14:creationId xmlns:p14="http://schemas.microsoft.com/office/powerpoint/2010/main" val="13386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Before cloud</a:t>
            </a:r>
          </a:p>
        </p:txBody>
      </p:sp>
      <p:sp>
        <p:nvSpPr>
          <p:cNvPr id="92" name="TextBox 91"/>
          <p:cNvSpPr txBox="1"/>
          <p:nvPr/>
        </p:nvSpPr>
        <p:spPr>
          <a:xfrm rot="20877579">
            <a:off x="579389" y="5742190"/>
            <a:ext cx="183229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many </a:t>
            </a:r>
            <a:r>
              <a:rPr lang="en-US" sz="1469" b="1" kern="0" dirty="0">
                <a:gradFill>
                  <a:gsLst>
                    <a:gs pos="1250">
                      <a:srgbClr val="353535"/>
                    </a:gs>
                    <a:gs pos="100000">
                      <a:srgbClr val="353535"/>
                    </a:gs>
                  </a:gsLst>
                  <a:lin ang="5400000" scaled="0"/>
                </a:gradFill>
                <a:latin typeface="Segoe UI"/>
              </a:rPr>
              <a:t>servers </a:t>
            </a:r>
          </a:p>
          <a:p>
            <a:pPr defTabSz="896042">
              <a:lnSpc>
                <a:spcPct val="90000"/>
              </a:lnSpc>
              <a:defRPr/>
            </a:pPr>
            <a:r>
              <a:rPr lang="en-US" sz="1469" kern="0" dirty="0">
                <a:gradFill>
                  <a:gsLst>
                    <a:gs pos="1250">
                      <a:srgbClr val="353535"/>
                    </a:gs>
                    <a:gs pos="100000">
                      <a:srgbClr val="353535"/>
                    </a:gs>
                  </a:gsLst>
                  <a:lin ang="5400000" scaled="0"/>
                </a:gradFill>
                <a:latin typeface="Segoe UI"/>
              </a:rPr>
              <a:t>do I need?</a:t>
            </a:r>
          </a:p>
        </p:txBody>
      </p:sp>
      <p:sp>
        <p:nvSpPr>
          <p:cNvPr id="93" name="TextBox 92"/>
          <p:cNvSpPr txBox="1"/>
          <p:nvPr/>
        </p:nvSpPr>
        <p:spPr>
          <a:xfrm rot="21066084">
            <a:off x="6891096" y="4186579"/>
            <a:ext cx="126693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OS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should I use?</a:t>
            </a:r>
          </a:p>
        </p:txBody>
      </p:sp>
      <p:sp>
        <p:nvSpPr>
          <p:cNvPr id="94" name="TextBox 93"/>
          <p:cNvSpPr txBox="1"/>
          <p:nvPr/>
        </p:nvSpPr>
        <p:spPr>
          <a:xfrm>
            <a:off x="7421366" y="5956069"/>
            <a:ext cx="1881980"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a:t>
            </a:r>
          </a:p>
          <a:p>
            <a:pPr defTabSz="896042">
              <a:lnSpc>
                <a:spcPct val="90000"/>
              </a:lnSpc>
              <a:defRPr/>
            </a:pPr>
            <a:r>
              <a:rPr lang="en-US" sz="1469" kern="0" dirty="0">
                <a:gradFill>
                  <a:gsLst>
                    <a:gs pos="1250">
                      <a:srgbClr val="353535"/>
                    </a:gs>
                    <a:gs pos="100000">
                      <a:srgbClr val="353535"/>
                    </a:gs>
                  </a:gsLst>
                  <a:lin ang="5400000" scaled="0"/>
                </a:gradFill>
                <a:latin typeface="Segoe UI"/>
              </a:rPr>
              <a:t>I </a:t>
            </a:r>
            <a:r>
              <a:rPr lang="en-US" sz="1469" b="1" kern="0" dirty="0">
                <a:gradFill>
                  <a:gsLst>
                    <a:gs pos="1250">
                      <a:srgbClr val="353535"/>
                    </a:gs>
                    <a:gs pos="100000">
                      <a:srgbClr val="353535"/>
                    </a:gs>
                  </a:gsLst>
                  <a:lin ang="5400000" scaled="0"/>
                </a:gradFill>
                <a:latin typeface="Segoe UI"/>
              </a:rPr>
              <a:t>patch</a:t>
            </a:r>
            <a:r>
              <a:rPr lang="en-US" sz="1469" kern="0" dirty="0">
                <a:gradFill>
                  <a:gsLst>
                    <a:gs pos="1250">
                      <a:srgbClr val="353535"/>
                    </a:gs>
                    <a:gs pos="100000">
                      <a:srgbClr val="353535"/>
                    </a:gs>
                  </a:gsLst>
                  <a:lin ang="5400000" scaled="0"/>
                </a:gradFill>
                <a:latin typeface="Segoe UI"/>
              </a:rPr>
              <a:t>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95" name="TextBox 94"/>
          <p:cNvSpPr txBox="1"/>
          <p:nvPr/>
        </p:nvSpPr>
        <p:spPr>
          <a:xfrm rot="20700000">
            <a:off x="1058364" y="2352814"/>
            <a:ext cx="1973337"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size of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should I </a:t>
            </a:r>
            <a:r>
              <a:rPr lang="en-US" sz="1469" b="1" kern="0" dirty="0">
                <a:gradFill>
                  <a:gsLst>
                    <a:gs pos="1250">
                      <a:srgbClr val="353535"/>
                    </a:gs>
                    <a:gs pos="100000">
                      <a:srgbClr val="353535"/>
                    </a:gs>
                  </a:gsLst>
                  <a:lin ang="5400000" scaled="0"/>
                </a:gradFill>
                <a:latin typeface="Segoe UI"/>
              </a:rPr>
              <a:t>buy</a:t>
            </a:r>
            <a:r>
              <a:rPr lang="en-US" sz="1469" kern="0" dirty="0">
                <a:gradFill>
                  <a:gsLst>
                    <a:gs pos="1250">
                      <a:srgbClr val="353535"/>
                    </a:gs>
                    <a:gs pos="100000">
                      <a:srgbClr val="353535"/>
                    </a:gs>
                  </a:gsLst>
                  <a:lin ang="5400000" scaled="0"/>
                </a:gradFill>
                <a:latin typeface="Segoe UI"/>
              </a:rPr>
              <a:t>?</a:t>
            </a:r>
          </a:p>
        </p:txBody>
      </p:sp>
      <p:sp>
        <p:nvSpPr>
          <p:cNvPr id="96" name="TextBox 95"/>
          <p:cNvSpPr txBox="1"/>
          <p:nvPr/>
        </p:nvSpPr>
        <p:spPr>
          <a:xfrm rot="1233718">
            <a:off x="10026407" y="2475917"/>
            <a:ext cx="181972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backup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97" name="TextBox 96"/>
          <p:cNvSpPr txBox="1"/>
          <p:nvPr/>
        </p:nvSpPr>
        <p:spPr>
          <a:xfrm>
            <a:off x="9989077" y="3314729"/>
            <a:ext cx="1787100"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increase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utilization?</a:t>
            </a:r>
          </a:p>
        </p:txBody>
      </p:sp>
      <p:sp>
        <p:nvSpPr>
          <p:cNvPr id="98" name="TextBox 97"/>
          <p:cNvSpPr txBox="1"/>
          <p:nvPr/>
        </p:nvSpPr>
        <p:spPr>
          <a:xfrm>
            <a:off x="6708124" y="1282702"/>
            <a:ext cx="2039341"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do I </a:t>
            </a:r>
            <a:r>
              <a:rPr lang="en-US" sz="1469" b="1" kern="0" dirty="0">
                <a:gradFill>
                  <a:gsLst>
                    <a:gs pos="1250">
                      <a:srgbClr val="353535"/>
                    </a:gs>
                    <a:gs pos="100000">
                      <a:srgbClr val="353535"/>
                    </a:gs>
                  </a:gsLst>
                  <a:lin ang="5400000" scaled="0"/>
                </a:gradFill>
                <a:latin typeface="Segoe UI"/>
              </a:rPr>
              <a:t>deploy</a:t>
            </a:r>
            <a:r>
              <a:rPr lang="en-US" sz="1469" kern="0" dirty="0">
                <a:gradFill>
                  <a:gsLst>
                    <a:gs pos="1250">
                      <a:srgbClr val="353535"/>
                    </a:gs>
                    <a:gs pos="100000">
                      <a:srgbClr val="353535"/>
                    </a:gs>
                  </a:gsLst>
                  <a:lin ang="5400000" scaled="0"/>
                </a:gradFill>
                <a:latin typeface="Segoe UI"/>
              </a:rPr>
              <a:t> new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code</a:t>
            </a:r>
            <a:r>
              <a:rPr lang="en-US" sz="1469" kern="0" dirty="0">
                <a:gradFill>
                  <a:gsLst>
                    <a:gs pos="1250">
                      <a:srgbClr val="353535"/>
                    </a:gs>
                    <a:gs pos="100000">
                      <a:srgbClr val="353535"/>
                    </a:gs>
                  </a:gsLst>
                  <a:lin ang="5400000" scaled="0"/>
                </a:gradFill>
                <a:latin typeface="Segoe UI"/>
              </a:rPr>
              <a:t> to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99" name="TextBox 98"/>
          <p:cNvSpPr txBox="1"/>
          <p:nvPr/>
        </p:nvSpPr>
        <p:spPr>
          <a:xfrm>
            <a:off x="4654538" y="1979187"/>
            <a:ext cx="214068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packages should</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be on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100" name="TextBox 99"/>
          <p:cNvSpPr txBox="1"/>
          <p:nvPr/>
        </p:nvSpPr>
        <p:spPr>
          <a:xfrm>
            <a:off x="2537368" y="5917117"/>
            <a:ext cx="2228689"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It takes how long to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provision</a:t>
            </a:r>
            <a:r>
              <a:rPr lang="en-US" sz="1469" kern="0" dirty="0">
                <a:gradFill>
                  <a:gsLst>
                    <a:gs pos="1250">
                      <a:srgbClr val="353535"/>
                    </a:gs>
                    <a:gs pos="100000">
                      <a:srgbClr val="353535"/>
                    </a:gs>
                  </a:gsLst>
                  <a:lin ang="5400000" scaled="0"/>
                </a:gradFill>
                <a:latin typeface="Segoe UI"/>
              </a:rPr>
              <a:t> a new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101" name="TextBox 100"/>
          <p:cNvSpPr txBox="1"/>
          <p:nvPr/>
        </p:nvSpPr>
        <p:spPr>
          <a:xfrm rot="2037234">
            <a:off x="9668399" y="4525419"/>
            <a:ext cx="180344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Are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in a </a:t>
            </a:r>
          </a:p>
          <a:p>
            <a:pPr defTabSz="896042">
              <a:lnSpc>
                <a:spcPct val="90000"/>
              </a:lnSpc>
              <a:defRPr/>
            </a:pPr>
            <a:r>
              <a:rPr lang="en-US" sz="1469" kern="0" dirty="0">
                <a:gradFill>
                  <a:gsLst>
                    <a:gs pos="1250">
                      <a:srgbClr val="353535"/>
                    </a:gs>
                    <a:gs pos="100000">
                      <a:srgbClr val="353535"/>
                    </a:gs>
                  </a:gsLst>
                  <a:lin ang="5400000" scaled="0"/>
                </a:gradFill>
                <a:latin typeface="Segoe UI"/>
              </a:rPr>
              <a:t>secure location?</a:t>
            </a:r>
          </a:p>
        </p:txBody>
      </p:sp>
      <p:sp>
        <p:nvSpPr>
          <p:cNvPr id="102" name="TextBox 101"/>
          <p:cNvSpPr txBox="1"/>
          <p:nvPr/>
        </p:nvSpPr>
        <p:spPr>
          <a:xfrm rot="20116499">
            <a:off x="7137942" y="4796361"/>
            <a:ext cx="195410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if the </a:t>
            </a:r>
          </a:p>
          <a:p>
            <a:pPr defTabSz="896042">
              <a:lnSpc>
                <a:spcPct val="90000"/>
              </a:lnSpc>
              <a:defRPr/>
            </a:pPr>
            <a:r>
              <a:rPr lang="en-US" sz="1469" kern="0" dirty="0">
                <a:gradFill>
                  <a:gsLst>
                    <a:gs pos="1250">
                      <a:srgbClr val="353535"/>
                    </a:gs>
                    <a:gs pos="100000">
                      <a:srgbClr val="353535"/>
                    </a:gs>
                  </a:gsLst>
                  <a:lin ang="5400000" scaled="0"/>
                </a:gradFill>
                <a:latin typeface="Segoe UI"/>
              </a:rPr>
              <a:t>power goes out?</a:t>
            </a:r>
          </a:p>
        </p:txBody>
      </p:sp>
      <p:sp>
        <p:nvSpPr>
          <p:cNvPr id="103" name="TextBox 102"/>
          <p:cNvSpPr txBox="1"/>
          <p:nvPr/>
        </p:nvSpPr>
        <p:spPr>
          <a:xfrm rot="19484879">
            <a:off x="472883" y="4544435"/>
            <a:ext cx="1917534"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secondary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network connection?</a:t>
            </a:r>
          </a:p>
        </p:txBody>
      </p:sp>
      <p:sp>
        <p:nvSpPr>
          <p:cNvPr id="104" name="TextBox 103"/>
          <p:cNvSpPr txBox="1"/>
          <p:nvPr/>
        </p:nvSpPr>
        <p:spPr>
          <a:xfrm rot="21388068">
            <a:off x="2914260" y="1256669"/>
            <a:ext cx="279114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is the right </a:t>
            </a:r>
            <a:r>
              <a:rPr lang="en-US" sz="1469" b="1" kern="0" dirty="0">
                <a:gradFill>
                  <a:gsLst>
                    <a:gs pos="1250">
                      <a:srgbClr val="353535"/>
                    </a:gs>
                    <a:gs pos="100000">
                      <a:srgbClr val="353535"/>
                    </a:gs>
                  </a:gsLst>
                  <a:lin ang="5400000" scaled="0"/>
                </a:gradFill>
                <a:latin typeface="Segoe UI"/>
              </a:rPr>
              <a:t>size</a:t>
            </a:r>
            <a:r>
              <a:rPr lang="en-US" sz="1469" kern="0" dirty="0">
                <a:gradFill>
                  <a:gsLst>
                    <a:gs pos="1250">
                      <a:srgbClr val="353535"/>
                    </a:gs>
                    <a:gs pos="100000">
                      <a:srgbClr val="353535"/>
                    </a:gs>
                  </a:gsLst>
                  <a:lin ang="5400000" scaled="0"/>
                </a:gradFill>
                <a:latin typeface="Segoe UI"/>
              </a:rPr>
              <a:t> of </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servers </a:t>
            </a:r>
            <a:r>
              <a:rPr lang="en-US" sz="1469" kern="0" dirty="0">
                <a:gradFill>
                  <a:gsLst>
                    <a:gs pos="1250">
                      <a:srgbClr val="353535"/>
                    </a:gs>
                    <a:gs pos="100000">
                      <a:srgbClr val="353535"/>
                    </a:gs>
                  </a:gsLst>
                  <a:lin ang="5400000" scaled="0"/>
                </a:gradFill>
                <a:latin typeface="Segoe UI"/>
              </a:rPr>
              <a:t>for my business needs?</a:t>
            </a:r>
          </a:p>
        </p:txBody>
      </p:sp>
      <p:sp>
        <p:nvSpPr>
          <p:cNvPr id="105" name="TextBox 104"/>
          <p:cNvSpPr txBox="1"/>
          <p:nvPr/>
        </p:nvSpPr>
        <p:spPr>
          <a:xfrm rot="20700000">
            <a:off x="3602460" y="4173709"/>
            <a:ext cx="204065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has </a:t>
            </a:r>
            <a:r>
              <a:rPr lang="en-US" sz="1469" b="1" kern="0" dirty="0">
                <a:gradFill>
                  <a:gsLst>
                    <a:gs pos="1250">
                      <a:srgbClr val="353535"/>
                    </a:gs>
                    <a:gs pos="100000">
                      <a:srgbClr val="353535"/>
                    </a:gs>
                  </a:gsLst>
                  <a:lin ang="5400000" scaled="0"/>
                </a:gradFill>
                <a:latin typeface="Segoe UI"/>
              </a:rPr>
              <a:t>physical</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access to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106" name="TextBox 105"/>
          <p:cNvSpPr txBox="1"/>
          <p:nvPr/>
        </p:nvSpPr>
        <p:spPr>
          <a:xfrm rot="19699786">
            <a:off x="4274017" y="4986754"/>
            <a:ext cx="10453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a UPS?</a:t>
            </a:r>
          </a:p>
        </p:txBody>
      </p:sp>
      <p:sp>
        <p:nvSpPr>
          <p:cNvPr id="107" name="TextBox 106"/>
          <p:cNvSpPr txBox="1"/>
          <p:nvPr/>
        </p:nvSpPr>
        <p:spPr>
          <a:xfrm rot="20103308">
            <a:off x="547558" y="1499481"/>
            <a:ext cx="1955985"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media should I </a:t>
            </a:r>
          </a:p>
          <a:p>
            <a:pPr defTabSz="896042">
              <a:lnSpc>
                <a:spcPct val="90000"/>
              </a:lnSpc>
              <a:defRPr/>
            </a:pPr>
            <a:r>
              <a:rPr lang="en-US" sz="1469" kern="0" dirty="0">
                <a:gradFill>
                  <a:gsLst>
                    <a:gs pos="1250">
                      <a:srgbClr val="353535"/>
                    </a:gs>
                    <a:gs pos="100000">
                      <a:srgbClr val="353535"/>
                    </a:gs>
                  </a:gsLst>
                  <a:lin ang="5400000" scaled="0"/>
                </a:gradFill>
                <a:latin typeface="Segoe UI"/>
              </a:rPr>
              <a:t>use to keep backup?</a:t>
            </a:r>
          </a:p>
        </p:txBody>
      </p:sp>
      <p:sp>
        <p:nvSpPr>
          <p:cNvPr id="108" name="TextBox 107"/>
          <p:cNvSpPr txBox="1"/>
          <p:nvPr/>
        </p:nvSpPr>
        <p:spPr>
          <a:xfrm rot="469746">
            <a:off x="8949375" y="5068467"/>
            <a:ext cx="2218298" cy="497597"/>
          </a:xfrm>
          <a:prstGeom prst="rect">
            <a:avLst/>
          </a:prstGeom>
          <a:noFill/>
        </p:spPr>
        <p:txBody>
          <a:bodyPr wrap="squar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storage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need to use?</a:t>
            </a:r>
          </a:p>
        </p:txBody>
      </p:sp>
      <p:sp>
        <p:nvSpPr>
          <p:cNvPr id="109" name="TextBox 108"/>
          <p:cNvSpPr txBox="1"/>
          <p:nvPr/>
        </p:nvSpPr>
        <p:spPr>
          <a:xfrm rot="736380">
            <a:off x="685076" y="3430814"/>
            <a:ext cx="13706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scale</a:t>
            </a:r>
            <a:r>
              <a:rPr lang="en-US" sz="1469" kern="0" dirty="0">
                <a:gradFill>
                  <a:gsLst>
                    <a:gs pos="1250">
                      <a:srgbClr val="353535"/>
                    </a:gs>
                    <a:gs pos="100000">
                      <a:srgbClr val="353535"/>
                    </a:gs>
                  </a:gsLst>
                  <a:lin ang="5400000" scaled="0"/>
                </a:gradFill>
                <a:latin typeface="Segoe UI"/>
              </a:rPr>
              <a:t> my app?</a:t>
            </a:r>
          </a:p>
        </p:txBody>
      </p:sp>
      <p:sp>
        <p:nvSpPr>
          <p:cNvPr id="110" name="TextBox 109"/>
          <p:cNvSpPr txBox="1"/>
          <p:nvPr/>
        </p:nvSpPr>
        <p:spPr>
          <a:xfrm rot="20700000">
            <a:off x="9136048" y="1435535"/>
            <a:ext cx="2266967"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in case of</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a:t>
            </a:r>
            <a:r>
              <a:rPr lang="en-US" sz="1469" b="1" kern="0" dirty="0">
                <a:gradFill>
                  <a:gsLst>
                    <a:gs pos="1250">
                      <a:srgbClr val="353535"/>
                    </a:gs>
                    <a:gs pos="100000">
                      <a:srgbClr val="353535"/>
                    </a:gs>
                  </a:gsLst>
                  <a:lin ang="5400000" scaled="0"/>
                </a:gradFill>
                <a:latin typeface="Segoe UI"/>
              </a:rPr>
              <a:t>hardware</a:t>
            </a:r>
            <a:r>
              <a:rPr lang="en-US" sz="1469" kern="0" dirty="0">
                <a:gradFill>
                  <a:gsLst>
                    <a:gs pos="1250">
                      <a:srgbClr val="353535"/>
                    </a:gs>
                    <a:gs pos="100000">
                      <a:srgbClr val="353535"/>
                    </a:gs>
                  </a:gsLst>
                  <a:lin ang="5400000" scaled="0"/>
                </a:gradFill>
                <a:latin typeface="Segoe UI"/>
              </a:rPr>
              <a:t> failure?</a:t>
            </a:r>
          </a:p>
        </p:txBody>
      </p:sp>
      <p:sp>
        <p:nvSpPr>
          <p:cNvPr id="111" name="TextBox 110"/>
          <p:cNvSpPr txBox="1"/>
          <p:nvPr/>
        </p:nvSpPr>
        <p:spPr>
          <a:xfrm rot="164117">
            <a:off x="9746947" y="5800175"/>
            <a:ext cx="2033825"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dynamically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configure my app?</a:t>
            </a:r>
          </a:p>
        </p:txBody>
      </p:sp>
      <p:sp>
        <p:nvSpPr>
          <p:cNvPr id="112" name="TextBox 111"/>
          <p:cNvSpPr txBox="1"/>
          <p:nvPr/>
        </p:nvSpPr>
        <p:spPr>
          <a:xfrm rot="1660797">
            <a:off x="2279944" y="4967037"/>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113" name="TextBox 112"/>
          <p:cNvSpPr txBox="1"/>
          <p:nvPr/>
        </p:nvSpPr>
        <p:spPr>
          <a:xfrm rot="20084240">
            <a:off x="7093678" y="2244439"/>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App</a:t>
            </a:r>
            <a:r>
              <a:rPr lang="en-US" sz="1469" kern="0" dirty="0">
                <a:gradFill>
                  <a:gsLst>
                    <a:gs pos="1250">
                      <a:srgbClr val="353535"/>
                    </a:gs>
                    <a:gs pos="100000">
                      <a:srgbClr val="353535"/>
                    </a:gs>
                  </a:gsLst>
                  <a:lin ang="5400000" scaled="0"/>
                </a:gradFill>
                <a:latin typeface="Segoe UI"/>
              </a:rPr>
              <a:t>?</a:t>
            </a:r>
          </a:p>
        </p:txBody>
      </p:sp>
      <p:grpSp>
        <p:nvGrpSpPr>
          <p:cNvPr id="74" name="Group 73"/>
          <p:cNvGrpSpPr/>
          <p:nvPr/>
        </p:nvGrpSpPr>
        <p:grpSpPr>
          <a:xfrm>
            <a:off x="5438935" y="5222511"/>
            <a:ext cx="1314131" cy="1314131"/>
            <a:chOff x="5547902" y="4202399"/>
            <a:chExt cx="1340672" cy="1340672"/>
          </a:xfrm>
        </p:grpSpPr>
        <p:sp>
          <p:nvSpPr>
            <p:cNvPr id="79" name="Oval 78"/>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1" name="Group 80"/>
            <p:cNvGrpSpPr/>
            <p:nvPr/>
          </p:nvGrpSpPr>
          <p:grpSpPr>
            <a:xfrm>
              <a:off x="5882043" y="4461171"/>
              <a:ext cx="744667" cy="794664"/>
              <a:chOff x="2084593" y="2157479"/>
              <a:chExt cx="958326" cy="1022668"/>
            </a:xfrm>
          </p:grpSpPr>
          <p:grpSp>
            <p:nvGrpSpPr>
              <p:cNvPr id="89" name="Group 4"/>
              <p:cNvGrpSpPr>
                <a:grpSpLocks noChangeAspect="1"/>
              </p:cNvGrpSpPr>
              <p:nvPr/>
            </p:nvGrpSpPr>
            <p:grpSpPr bwMode="auto">
              <a:xfrm>
                <a:off x="2084593" y="2157479"/>
                <a:ext cx="475727" cy="1022668"/>
                <a:chOff x="7" y="12"/>
                <a:chExt cx="167" cy="359"/>
              </a:xfrm>
            </p:grpSpPr>
            <p:sp>
              <p:nvSpPr>
                <p:cNvPr id="12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4" name="Group 113"/>
              <p:cNvGrpSpPr/>
              <p:nvPr/>
            </p:nvGrpSpPr>
            <p:grpSpPr>
              <a:xfrm>
                <a:off x="2561534" y="2758439"/>
                <a:ext cx="475727" cy="421466"/>
                <a:chOff x="2779974" y="2727959"/>
                <a:chExt cx="475727" cy="421466"/>
              </a:xfrm>
            </p:grpSpPr>
            <p:sp>
              <p:nvSpPr>
                <p:cNvPr id="11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15" name="Isosceles Triangle 11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30" name="Group 129"/>
          <p:cNvGrpSpPr/>
          <p:nvPr/>
        </p:nvGrpSpPr>
        <p:grpSpPr>
          <a:xfrm>
            <a:off x="5438935" y="2790675"/>
            <a:ext cx="1314131" cy="1314131"/>
            <a:chOff x="5547902" y="2127586"/>
            <a:chExt cx="1340672" cy="1340672"/>
          </a:xfrm>
        </p:grpSpPr>
        <p:sp>
          <p:nvSpPr>
            <p:cNvPr id="131" name="Oval 13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6"/>
            <p:cNvGrpSpPr>
              <a:grpSpLocks noChangeAspect="1"/>
            </p:cNvGrpSpPr>
            <p:nvPr/>
          </p:nvGrpSpPr>
          <p:grpSpPr bwMode="auto">
            <a:xfrm>
              <a:off x="5824049" y="2333627"/>
              <a:ext cx="770389" cy="891106"/>
              <a:chOff x="13" y="7"/>
              <a:chExt cx="351" cy="406"/>
            </a:xfrm>
          </p:grpSpPr>
          <p:sp>
            <p:nvSpPr>
              <p:cNvPr id="13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45" name="Group 144"/>
          <p:cNvGrpSpPr/>
          <p:nvPr/>
        </p:nvGrpSpPr>
        <p:grpSpPr>
          <a:xfrm>
            <a:off x="2721076" y="2790675"/>
            <a:ext cx="1314131" cy="1314131"/>
            <a:chOff x="2775150" y="2127586"/>
            <a:chExt cx="1340672" cy="1340672"/>
          </a:xfrm>
        </p:grpSpPr>
        <p:sp>
          <p:nvSpPr>
            <p:cNvPr id="146" name="Oval 14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2"/>
            </a:solidFill>
            <a:ln w="41275">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48" name="Group 147"/>
          <p:cNvGrpSpPr/>
          <p:nvPr/>
        </p:nvGrpSpPr>
        <p:grpSpPr>
          <a:xfrm>
            <a:off x="8156794" y="2790675"/>
            <a:ext cx="1314131" cy="1314131"/>
            <a:chOff x="8320652" y="2127586"/>
            <a:chExt cx="1340672" cy="1340672"/>
          </a:xfrm>
        </p:grpSpPr>
        <p:sp>
          <p:nvSpPr>
            <p:cNvPr id="149" name="Oval 14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0" name="Group 8"/>
            <p:cNvGrpSpPr>
              <a:grpSpLocks noChangeAspect="1"/>
            </p:cNvGrpSpPr>
            <p:nvPr/>
          </p:nvGrpSpPr>
          <p:grpSpPr bwMode="auto">
            <a:xfrm>
              <a:off x="8561965" y="2577338"/>
              <a:ext cx="897974" cy="451613"/>
              <a:chOff x="7" y="12"/>
              <a:chExt cx="342" cy="172"/>
            </a:xfrm>
          </p:grpSpPr>
          <p:sp>
            <p:nvSpPr>
              <p:cNvPr id="15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56" name="Straight Arrow Connector 15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E435704-DE17-4AF8-85BC-B76CF6F99CA1}"/>
              </a:ext>
            </a:extLst>
          </p:cNvPr>
          <p:cNvSpPr/>
          <p:nvPr/>
        </p:nvSpPr>
        <p:spPr bwMode="auto">
          <a:xfrm>
            <a:off x="2234749" y="475418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ABC6CD23-2D56-4B88-9B63-721A1859458A}"/>
              </a:ext>
            </a:extLst>
          </p:cNvPr>
          <p:cNvSpPr/>
          <p:nvPr/>
        </p:nvSpPr>
        <p:spPr bwMode="auto">
          <a:xfrm>
            <a:off x="460906" y="21241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A4F555A0-3CDD-4971-AC13-16BD03A93CC1}"/>
              </a:ext>
            </a:extLst>
          </p:cNvPr>
          <p:cNvSpPr/>
          <p:nvPr/>
        </p:nvSpPr>
        <p:spPr bwMode="auto">
          <a:xfrm>
            <a:off x="970776" y="2831178"/>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E1C87953-9B92-4923-BA60-B6E3E5C8BD7E}"/>
              </a:ext>
            </a:extLst>
          </p:cNvPr>
          <p:cNvSpPr/>
          <p:nvPr/>
        </p:nvSpPr>
        <p:spPr bwMode="auto">
          <a:xfrm>
            <a:off x="580620" y="341888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560F16E-6B87-47E2-A7B8-B8DA443C6F87}"/>
              </a:ext>
            </a:extLst>
          </p:cNvPr>
          <p:cNvSpPr/>
          <p:nvPr/>
        </p:nvSpPr>
        <p:spPr bwMode="auto">
          <a:xfrm>
            <a:off x="4546696" y="215477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A0C0D26F-C7A0-4F85-9530-D9E700B07D16}"/>
              </a:ext>
            </a:extLst>
          </p:cNvPr>
          <p:cNvSpPr/>
          <p:nvPr/>
        </p:nvSpPr>
        <p:spPr bwMode="auto">
          <a:xfrm>
            <a:off x="2732144" y="153645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5472AF1-C903-4C92-B7FB-AD3885252ACC}"/>
              </a:ext>
            </a:extLst>
          </p:cNvPr>
          <p:cNvSpPr/>
          <p:nvPr/>
        </p:nvSpPr>
        <p:spPr bwMode="auto">
          <a:xfrm>
            <a:off x="6573660" y="146965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F80B2C8-1524-4083-8385-2A7125742483}"/>
              </a:ext>
            </a:extLst>
          </p:cNvPr>
          <p:cNvSpPr/>
          <p:nvPr/>
        </p:nvSpPr>
        <p:spPr bwMode="auto">
          <a:xfrm>
            <a:off x="7030063" y="279722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66E243B-338A-4C9E-9E3F-482E43DF07AD}"/>
              </a:ext>
            </a:extLst>
          </p:cNvPr>
          <p:cNvSpPr/>
          <p:nvPr/>
        </p:nvSpPr>
        <p:spPr bwMode="auto">
          <a:xfrm>
            <a:off x="508086" y="534978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2F3168EF-CAE9-41B1-BE1F-E1D4D8487374}"/>
              </a:ext>
            </a:extLst>
          </p:cNvPr>
          <p:cNvSpPr/>
          <p:nvPr/>
        </p:nvSpPr>
        <p:spPr bwMode="auto">
          <a:xfrm>
            <a:off x="491458" y="615329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3F9724FC-19FC-4649-A2EB-57772A38B234}"/>
              </a:ext>
            </a:extLst>
          </p:cNvPr>
          <p:cNvSpPr/>
          <p:nvPr/>
        </p:nvSpPr>
        <p:spPr bwMode="auto">
          <a:xfrm>
            <a:off x="4175982" y="551699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D780D295-2838-405B-B1F1-AEB968FA2D71}"/>
              </a:ext>
            </a:extLst>
          </p:cNvPr>
          <p:cNvSpPr/>
          <p:nvPr/>
        </p:nvSpPr>
        <p:spPr bwMode="auto">
          <a:xfrm>
            <a:off x="8984601" y="202840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5605292E-D5D1-4DC9-AC50-9CC44723C61B}"/>
              </a:ext>
            </a:extLst>
          </p:cNvPr>
          <p:cNvSpPr/>
          <p:nvPr/>
        </p:nvSpPr>
        <p:spPr bwMode="auto">
          <a:xfrm>
            <a:off x="9890842" y="35038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5CA3E538-9885-4AAD-B9BE-03967801204C}"/>
              </a:ext>
            </a:extLst>
          </p:cNvPr>
          <p:cNvSpPr/>
          <p:nvPr/>
        </p:nvSpPr>
        <p:spPr bwMode="auto">
          <a:xfrm>
            <a:off x="9968882" y="2319979"/>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593CF400-AAAE-42A8-9E46-BEB95F9CABD7}"/>
              </a:ext>
            </a:extLst>
          </p:cNvPr>
          <p:cNvSpPr/>
          <p:nvPr/>
        </p:nvSpPr>
        <p:spPr bwMode="auto">
          <a:xfrm>
            <a:off x="8873665" y="50983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C6C1268B-F976-4642-9BF3-BE4FFB6CADCD}"/>
              </a:ext>
            </a:extLst>
          </p:cNvPr>
          <p:cNvSpPr/>
          <p:nvPr/>
        </p:nvSpPr>
        <p:spPr bwMode="auto">
          <a:xfrm>
            <a:off x="9588568" y="5940517"/>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0604892F-8EC5-4317-8D67-30EC1A566E3D}"/>
              </a:ext>
            </a:extLst>
          </p:cNvPr>
          <p:cNvSpPr/>
          <p:nvPr/>
        </p:nvSpPr>
        <p:spPr bwMode="auto">
          <a:xfrm>
            <a:off x="7123054" y="54309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8D9A948-71C3-4415-801B-01B90DF06FBF}"/>
              </a:ext>
            </a:extLst>
          </p:cNvPr>
          <p:cNvSpPr/>
          <p:nvPr/>
        </p:nvSpPr>
        <p:spPr bwMode="auto">
          <a:xfrm>
            <a:off x="7282557" y="611486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876EC3B9-B338-4549-BDC4-B8FC5A715248}"/>
              </a:ext>
            </a:extLst>
          </p:cNvPr>
          <p:cNvSpPr/>
          <p:nvPr/>
        </p:nvSpPr>
        <p:spPr bwMode="auto">
          <a:xfrm>
            <a:off x="6778318" y="451499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D70C06D2-D29A-4021-83F0-B6FC1F05B5D2}"/>
              </a:ext>
            </a:extLst>
          </p:cNvPr>
          <p:cNvSpPr/>
          <p:nvPr/>
        </p:nvSpPr>
        <p:spPr bwMode="auto">
          <a:xfrm>
            <a:off x="9715776" y="415610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5021EAA3-0A78-4943-9096-0033F1E98E30}"/>
              </a:ext>
            </a:extLst>
          </p:cNvPr>
          <p:cNvSpPr/>
          <p:nvPr/>
        </p:nvSpPr>
        <p:spPr bwMode="auto">
          <a:xfrm>
            <a:off x="2394968" y="611977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DFAF05F0-41B1-4177-BD93-F30D31B37B55}"/>
              </a:ext>
            </a:extLst>
          </p:cNvPr>
          <p:cNvSpPr/>
          <p:nvPr/>
        </p:nvSpPr>
        <p:spPr bwMode="auto">
          <a:xfrm>
            <a:off x="3464534" y="470594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0" name="Group 199">
            <a:extLst>
              <a:ext uri="{FF2B5EF4-FFF2-40B4-BE49-F238E27FC236}">
                <a16:creationId xmlns:a16="http://schemas.microsoft.com/office/drawing/2014/main" id="{652E077C-3A1B-4DA1-8BA3-B6B9E42A00B4}"/>
              </a:ext>
            </a:extLst>
          </p:cNvPr>
          <p:cNvGrpSpPr/>
          <p:nvPr/>
        </p:nvGrpSpPr>
        <p:grpSpPr>
          <a:xfrm>
            <a:off x="8625343" y="6492875"/>
            <a:ext cx="3515858" cy="307778"/>
            <a:chOff x="6487733" y="5073389"/>
            <a:chExt cx="3515858" cy="307778"/>
          </a:xfrm>
        </p:grpSpPr>
        <p:grpSp>
          <p:nvGrpSpPr>
            <p:cNvPr id="201" name="Group 200">
              <a:extLst>
                <a:ext uri="{FF2B5EF4-FFF2-40B4-BE49-F238E27FC236}">
                  <a16:creationId xmlns:a16="http://schemas.microsoft.com/office/drawing/2014/main" id="{84F41C23-BA69-48EA-9841-95FFBBF60CCC}"/>
                </a:ext>
              </a:extLst>
            </p:cNvPr>
            <p:cNvGrpSpPr/>
            <p:nvPr/>
          </p:nvGrpSpPr>
          <p:grpSpPr>
            <a:xfrm>
              <a:off x="6487733" y="5073390"/>
              <a:ext cx="1678332" cy="307777"/>
              <a:chOff x="6487733" y="5073390"/>
              <a:chExt cx="1678332" cy="307777"/>
            </a:xfrm>
          </p:grpSpPr>
          <p:pic>
            <p:nvPicPr>
              <p:cNvPr id="206" name="Graphic 205">
                <a:extLst>
                  <a:ext uri="{FF2B5EF4-FFF2-40B4-BE49-F238E27FC236}">
                    <a16:creationId xmlns:a16="http://schemas.microsoft.com/office/drawing/2014/main" id="{5BBB5BD0-1DA6-48D3-8490-BE8FFC4FF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7" name="Graphic 206">
                <a:extLst>
                  <a:ext uri="{FF2B5EF4-FFF2-40B4-BE49-F238E27FC236}">
                    <a16:creationId xmlns:a16="http://schemas.microsoft.com/office/drawing/2014/main" id="{3C0E7878-4415-4C49-A95B-C80B9978EE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8" name="Rectangle 207">
                <a:extLst>
                  <a:ext uri="{FF2B5EF4-FFF2-40B4-BE49-F238E27FC236}">
                    <a16:creationId xmlns:a16="http://schemas.microsoft.com/office/drawing/2014/main" id="{516570DD-4496-4848-B2E3-2ABAA69E6EB2}"/>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02" name="Group 201">
              <a:extLst>
                <a:ext uri="{FF2B5EF4-FFF2-40B4-BE49-F238E27FC236}">
                  <a16:creationId xmlns:a16="http://schemas.microsoft.com/office/drawing/2014/main" id="{DEC65912-2639-4322-9014-CC752B06957E}"/>
                </a:ext>
              </a:extLst>
            </p:cNvPr>
            <p:cNvGrpSpPr/>
            <p:nvPr/>
          </p:nvGrpSpPr>
          <p:grpSpPr>
            <a:xfrm>
              <a:off x="8280247" y="5073389"/>
              <a:ext cx="1723344" cy="307777"/>
              <a:chOff x="6487733" y="5073390"/>
              <a:chExt cx="1723344" cy="307777"/>
            </a:xfrm>
          </p:grpSpPr>
          <p:pic>
            <p:nvPicPr>
              <p:cNvPr id="203" name="Graphic 202">
                <a:extLst>
                  <a:ext uri="{FF2B5EF4-FFF2-40B4-BE49-F238E27FC236}">
                    <a16:creationId xmlns:a16="http://schemas.microsoft.com/office/drawing/2014/main" id="{A76B7A08-4B45-4655-93E6-56F94526D1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4" name="Graphic 203">
                <a:extLst>
                  <a:ext uri="{FF2B5EF4-FFF2-40B4-BE49-F238E27FC236}">
                    <a16:creationId xmlns:a16="http://schemas.microsoft.com/office/drawing/2014/main" id="{D7A80B44-61AC-4D4B-A06F-3517E3A17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5" name="Rectangle 204">
                <a:extLst>
                  <a:ext uri="{FF2B5EF4-FFF2-40B4-BE49-F238E27FC236}">
                    <a16:creationId xmlns:a16="http://schemas.microsoft.com/office/drawing/2014/main" id="{FA8EE2B7-E32A-4587-9D2D-CFE66D770662}"/>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23762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53" presetClass="entr" presetSubtype="16"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p:cTn id="12" dur="500" fill="hold"/>
                                        <p:tgtEl>
                                          <p:spTgt spid="130"/>
                                        </p:tgtEl>
                                        <p:attrNameLst>
                                          <p:attrName>ppt_w</p:attrName>
                                        </p:attrNameLst>
                                      </p:cBhvr>
                                      <p:tavLst>
                                        <p:tav tm="0">
                                          <p:val>
                                            <p:fltVal val="0"/>
                                          </p:val>
                                        </p:tav>
                                        <p:tav tm="100000">
                                          <p:val>
                                            <p:strVal val="#ppt_w"/>
                                          </p:val>
                                        </p:tav>
                                      </p:tavLst>
                                    </p:anim>
                                    <p:anim calcmode="lin" valueType="num">
                                      <p:cBhvr>
                                        <p:cTn id="13" dur="500" fill="hold"/>
                                        <p:tgtEl>
                                          <p:spTgt spid="130"/>
                                        </p:tgtEl>
                                        <p:attrNameLst>
                                          <p:attrName>ppt_h</p:attrName>
                                        </p:attrNameLst>
                                      </p:cBhvr>
                                      <p:tavLst>
                                        <p:tav tm="0">
                                          <p:val>
                                            <p:fltVal val="0"/>
                                          </p:val>
                                        </p:tav>
                                        <p:tav tm="100000">
                                          <p:val>
                                            <p:strVal val="#ppt_h"/>
                                          </p:val>
                                        </p:tav>
                                      </p:tavLst>
                                    </p:anim>
                                    <p:animEffect transition="in" filter="fade">
                                      <p:cBhvr>
                                        <p:cTn id="14" dur="500"/>
                                        <p:tgtEl>
                                          <p:spTgt spid="130"/>
                                        </p:tgtEl>
                                      </p:cBhvr>
                                    </p:animEffect>
                                  </p:childTnLst>
                                </p:cTn>
                              </p:par>
                              <p:par>
                                <p:cTn id="15" presetID="53" presetClass="entr" presetSubtype="16"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22" presetClass="entr" presetSubtype="8" fill="hold" nodeType="with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par>
                                <p:cTn id="28" presetID="22" presetClass="entr" presetSubtype="2" fill="hold"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wipe(right)">
                                      <p:cBhvr>
                                        <p:cTn id="30" dur="500"/>
                                        <p:tgtEl>
                                          <p:spTgt spid="157"/>
                                        </p:tgtEl>
                                      </p:cBhvr>
                                    </p:animEffect>
                                  </p:childTnLst>
                                </p:cTn>
                              </p:par>
                              <p:par>
                                <p:cTn id="31" presetID="22" presetClass="entr" presetSubtype="4"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wipe(down)">
                                      <p:cBhvr>
                                        <p:cTn id="33" dur="500"/>
                                        <p:tgtEl>
                                          <p:spTgt spid="1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0"/>
                                        <p:tgtEl>
                                          <p:spTgt spid="9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000"/>
                                        <p:tgtEl>
                                          <p:spTgt spid="98"/>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1000"/>
                                        <p:tgtEl>
                                          <p:spTgt spid="110"/>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1000"/>
                                        <p:tgtEl>
                                          <p:spTgt spid="113"/>
                                        </p:tgtEl>
                                      </p:cBhvr>
                                    </p:animEffect>
                                  </p:childTnLst>
                                </p:cTn>
                              </p:par>
                              <p:par>
                                <p:cTn id="62" presetID="10" presetClass="entr" presetSubtype="0" fill="hold" grpId="0" nodeType="withEffect">
                                  <p:stCondLst>
                                    <p:cond delay="35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1000"/>
                                        <p:tgtEl>
                                          <p:spTgt spid="108"/>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1000"/>
                                        <p:tgtEl>
                                          <p:spTgt spid="106"/>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1000"/>
                                        <p:tgtEl>
                                          <p:spTgt spid="97"/>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1000"/>
                                        <p:tgtEl>
                                          <p:spTgt spid="101"/>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1000"/>
                                        <p:tgtEl>
                                          <p:spTgt spid="112"/>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1000"/>
                                        <p:tgtEl>
                                          <p:spTgt spid="99"/>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1000"/>
                                        <p:tgtEl>
                                          <p:spTgt spid="105"/>
                                        </p:tgtEl>
                                      </p:cBhvr>
                                    </p:animEffect>
                                  </p:childTnLst>
                                </p:cTn>
                              </p:par>
                              <p:par>
                                <p:cTn id="83" presetID="10" presetClass="entr" presetSubtype="0" fill="hold" grpId="0" nodeType="withEffect">
                                  <p:stCondLst>
                                    <p:cond delay="650"/>
                                  </p:stCondLst>
                                  <p:childTnLst>
                                    <p:set>
                                      <p:cBhvr>
                                        <p:cTn id="84" dur="1" fill="hold">
                                          <p:stCondLst>
                                            <p:cond delay="0"/>
                                          </p:stCondLst>
                                        </p:cTn>
                                        <p:tgtEl>
                                          <p:spTgt spid="109"/>
                                        </p:tgtEl>
                                        <p:attrNameLst>
                                          <p:attrName>style.visibility</p:attrName>
                                        </p:attrNameLst>
                                      </p:cBhvr>
                                      <p:to>
                                        <p:strVal val="visible"/>
                                      </p:to>
                                    </p:set>
                                    <p:animEffect transition="in" filter="fade">
                                      <p:cBhvr>
                                        <p:cTn id="85" dur="1000"/>
                                        <p:tgtEl>
                                          <p:spTgt spid="109"/>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childTnLst>
                                </p:cTn>
                              </p:par>
                              <p:par>
                                <p:cTn id="89" presetID="10" presetClass="entr" presetSubtype="0" fill="hold" grpId="0" nodeType="withEffect">
                                  <p:stCondLst>
                                    <p:cond delay="85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1000"/>
                                        <p:tgtEl>
                                          <p:spTgt spid="104"/>
                                        </p:tgtEl>
                                      </p:cBhvr>
                                    </p:animEffect>
                                  </p:childTnLst>
                                </p:cTn>
                              </p:par>
                              <p:par>
                                <p:cTn id="92" presetID="10" presetClass="entr" presetSubtype="0" fill="hold" grpId="0" nodeType="withEffect">
                                  <p:stCondLst>
                                    <p:cond delay="95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childTnLst>
                                </p:cTn>
                              </p:par>
                              <p:par>
                                <p:cTn id="98" presetID="10" presetClass="entr" presetSubtype="0" fill="hold" grpId="0" nodeType="withEffect">
                                  <p:stCondLst>
                                    <p:cond delay="1050"/>
                                  </p:stCondLst>
                                  <p:childTnLst>
                                    <p:set>
                                      <p:cBhvr>
                                        <p:cTn id="99" dur="1" fill="hold">
                                          <p:stCondLst>
                                            <p:cond delay="0"/>
                                          </p:stCondLst>
                                        </p:cTn>
                                        <p:tgtEl>
                                          <p:spTgt spid="111"/>
                                        </p:tgtEl>
                                        <p:attrNameLst>
                                          <p:attrName>style.visibility</p:attrName>
                                        </p:attrNameLst>
                                      </p:cBhvr>
                                      <p:to>
                                        <p:strVal val="visible"/>
                                      </p:to>
                                    </p:set>
                                    <p:animEffect transition="in" filter="fade">
                                      <p:cBhvr>
                                        <p:cTn id="100" dur="1000"/>
                                        <p:tgtEl>
                                          <p:spTgt spid="111"/>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61"/>
                                        </p:tgtEl>
                                        <p:attrNameLst>
                                          <p:attrName>style.visibility</p:attrName>
                                        </p:attrNameLst>
                                      </p:cBhvr>
                                      <p:to>
                                        <p:strVal val="visible"/>
                                      </p:to>
                                    </p:set>
                                    <p:anim calcmode="lin" valueType="num">
                                      <p:cBhvr>
                                        <p:cTn id="108" dur="500" fill="hold"/>
                                        <p:tgtEl>
                                          <p:spTgt spid="161"/>
                                        </p:tgtEl>
                                        <p:attrNameLst>
                                          <p:attrName>ppt_w</p:attrName>
                                        </p:attrNameLst>
                                      </p:cBhvr>
                                      <p:tavLst>
                                        <p:tav tm="0">
                                          <p:val>
                                            <p:fltVal val="0"/>
                                          </p:val>
                                        </p:tav>
                                        <p:tav tm="100000">
                                          <p:val>
                                            <p:strVal val="#ppt_w"/>
                                          </p:val>
                                        </p:tav>
                                      </p:tavLst>
                                    </p:anim>
                                    <p:anim calcmode="lin" valueType="num">
                                      <p:cBhvr>
                                        <p:cTn id="109" dur="500" fill="hold"/>
                                        <p:tgtEl>
                                          <p:spTgt spid="161"/>
                                        </p:tgtEl>
                                        <p:attrNameLst>
                                          <p:attrName>ppt_h</p:attrName>
                                        </p:attrNameLst>
                                      </p:cBhvr>
                                      <p:tavLst>
                                        <p:tav tm="0">
                                          <p:val>
                                            <p:fltVal val="0"/>
                                          </p:val>
                                        </p:tav>
                                        <p:tav tm="100000">
                                          <p:val>
                                            <p:strVal val="#ppt_h"/>
                                          </p:val>
                                        </p:tav>
                                      </p:tavLst>
                                    </p:anim>
                                    <p:animEffect transition="in" filter="fade">
                                      <p:cBhvr>
                                        <p:cTn id="110" dur="500"/>
                                        <p:tgtEl>
                                          <p:spTgt spid="161"/>
                                        </p:tgtEl>
                                      </p:cBhvr>
                                    </p:animEffect>
                                  </p:childTnLst>
                                </p:cTn>
                              </p:par>
                              <p:par>
                                <p:cTn id="111" presetID="10" presetClass="entr" presetSubtype="0" fill="hold" grpId="0" nodeType="withEffect">
                                  <p:stCondLst>
                                    <p:cond delay="850"/>
                                  </p:stCondLst>
                                  <p:childTnLst>
                                    <p:set>
                                      <p:cBhvr>
                                        <p:cTn id="112" dur="1" fill="hold">
                                          <p:stCondLst>
                                            <p:cond delay="0"/>
                                          </p:stCondLst>
                                        </p:cTn>
                                        <p:tgtEl>
                                          <p:spTgt spid="82"/>
                                        </p:tgtEl>
                                        <p:attrNameLst>
                                          <p:attrName>style.visibility</p:attrName>
                                        </p:attrNameLst>
                                      </p:cBhvr>
                                      <p:to>
                                        <p:strVal val="visible"/>
                                      </p:to>
                                    </p:set>
                                    <p:animEffect transition="in" filter="fade">
                                      <p:cBhvr>
                                        <p:cTn id="113" dur="1000"/>
                                        <p:tgtEl>
                                          <p:spTgt spid="82"/>
                                        </p:tgtEl>
                                      </p:cBhvr>
                                    </p:animEffect>
                                  </p:childTnLst>
                                </p:cTn>
                              </p:par>
                              <p:par>
                                <p:cTn id="114" presetID="10" presetClass="entr" presetSubtype="0" fill="hold" grpId="0" nodeType="withEffect">
                                  <p:stCondLst>
                                    <p:cond delay="15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1000"/>
                                        <p:tgtEl>
                                          <p:spTgt spid="76"/>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0"/>
                                        <p:tgtEl>
                                          <p:spTgt spid="77"/>
                                        </p:tgtEl>
                                      </p:cBhvr>
                                    </p:animEffect>
                                  </p:childTnLst>
                                </p:cTn>
                              </p:par>
                              <p:par>
                                <p:cTn id="120" presetID="10" presetClass="entr" presetSubtype="0" fill="hold" grpId="0" nodeType="withEffect">
                                  <p:stCondLst>
                                    <p:cond delay="8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1000"/>
                                        <p:tgtEl>
                                          <p:spTgt spid="80"/>
                                        </p:tgtEl>
                                      </p:cBhvr>
                                    </p:animEffect>
                                  </p:childTnLst>
                                </p:cTn>
                              </p:par>
                              <p:par>
                                <p:cTn id="123" presetID="10" presetClass="entr" presetSubtype="0" fill="hold" grpId="0" nodeType="withEffect">
                                  <p:stCondLst>
                                    <p:cond delay="20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84"/>
                                        </p:tgtEl>
                                        <p:attrNameLst>
                                          <p:attrName>style.visibility</p:attrName>
                                        </p:attrNameLst>
                                      </p:cBhvr>
                                      <p:to>
                                        <p:strVal val="visible"/>
                                      </p:to>
                                    </p:set>
                                    <p:animEffect transition="in" filter="fade">
                                      <p:cBhvr>
                                        <p:cTn id="128" dur="1000"/>
                                        <p:tgtEl>
                                          <p:spTgt spid="84"/>
                                        </p:tgtEl>
                                      </p:cBhvr>
                                    </p:animEffect>
                                  </p:childTnLst>
                                </p:cTn>
                              </p:par>
                              <p:par>
                                <p:cTn id="129" presetID="10" presetClass="entr" presetSubtype="0" fill="hold" grpId="0" nodeType="withEffect">
                                  <p:stCondLst>
                                    <p:cond delay="50"/>
                                  </p:stCondLst>
                                  <p:childTnLst>
                                    <p:set>
                                      <p:cBhvr>
                                        <p:cTn id="130" dur="1" fill="hold">
                                          <p:stCondLst>
                                            <p:cond delay="0"/>
                                          </p:stCondLst>
                                        </p:cTn>
                                        <p:tgtEl>
                                          <p:spTgt spid="88"/>
                                        </p:tgtEl>
                                        <p:attrNameLst>
                                          <p:attrName>style.visibility</p:attrName>
                                        </p:attrNameLst>
                                      </p:cBhvr>
                                      <p:to>
                                        <p:strVal val="visible"/>
                                      </p:to>
                                    </p:set>
                                    <p:animEffect transition="in" filter="fade">
                                      <p:cBhvr>
                                        <p:cTn id="131" dur="1000"/>
                                        <p:tgtEl>
                                          <p:spTgt spid="88"/>
                                        </p:tgtEl>
                                      </p:cBhvr>
                                    </p:animEffect>
                                  </p:childTnLst>
                                </p:cTn>
                              </p:par>
                              <p:par>
                                <p:cTn id="132" presetID="10" presetClass="entr" presetSubtype="0" fill="hold" grpId="0" nodeType="withEffect">
                                  <p:stCondLst>
                                    <p:cond delay="750"/>
                                  </p:stCondLst>
                                  <p:childTnLst>
                                    <p:set>
                                      <p:cBhvr>
                                        <p:cTn id="133" dur="1" fill="hold">
                                          <p:stCondLst>
                                            <p:cond delay="0"/>
                                          </p:stCondLst>
                                        </p:cTn>
                                        <p:tgtEl>
                                          <p:spTgt spid="91"/>
                                        </p:tgtEl>
                                        <p:attrNameLst>
                                          <p:attrName>style.visibility</p:attrName>
                                        </p:attrNameLst>
                                      </p:cBhvr>
                                      <p:to>
                                        <p:strVal val="visible"/>
                                      </p:to>
                                    </p:set>
                                    <p:animEffect transition="in" filter="fade">
                                      <p:cBhvr>
                                        <p:cTn id="134" dur="1000"/>
                                        <p:tgtEl>
                                          <p:spTgt spid="91"/>
                                        </p:tgtEl>
                                      </p:cBhvr>
                                    </p:animEffect>
                                  </p:childTnLst>
                                </p:cTn>
                              </p:par>
                              <p:par>
                                <p:cTn id="135" presetID="10" presetClass="entr" presetSubtype="0" fill="hold" grpId="0" nodeType="withEffect">
                                  <p:stCondLst>
                                    <p:cond delay="550"/>
                                  </p:stCondLst>
                                  <p:childTnLst>
                                    <p:set>
                                      <p:cBhvr>
                                        <p:cTn id="136" dur="1" fill="hold">
                                          <p:stCondLst>
                                            <p:cond delay="0"/>
                                          </p:stCondLst>
                                        </p:cTn>
                                        <p:tgtEl>
                                          <p:spTgt spid="90"/>
                                        </p:tgtEl>
                                        <p:attrNameLst>
                                          <p:attrName>style.visibility</p:attrName>
                                        </p:attrNameLst>
                                      </p:cBhvr>
                                      <p:to>
                                        <p:strVal val="visible"/>
                                      </p:to>
                                    </p:set>
                                    <p:animEffect transition="in" filter="fade">
                                      <p:cBhvr>
                                        <p:cTn id="137" dur="1000"/>
                                        <p:tgtEl>
                                          <p:spTgt spid="90"/>
                                        </p:tgtEl>
                                      </p:cBhvr>
                                    </p:animEffect>
                                  </p:childTnLst>
                                </p:cTn>
                              </p:par>
                              <p:par>
                                <p:cTn id="138" presetID="10" presetClass="entr" presetSubtype="0" fill="hold" grpId="0" nodeType="withEffect">
                                  <p:stCondLst>
                                    <p:cond delay="65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1000"/>
                                        <p:tgtEl>
                                          <p:spTgt spid="78"/>
                                        </p:tgtEl>
                                      </p:cBhvr>
                                    </p:animEffect>
                                  </p:childTnLst>
                                </p:cTn>
                              </p:par>
                              <p:par>
                                <p:cTn id="141" presetID="10" presetClass="entr" presetSubtype="0" fill="hold" grpId="0" nodeType="withEffect">
                                  <p:stCondLst>
                                    <p:cond delay="900"/>
                                  </p:stCondLst>
                                  <p:childTnLst>
                                    <p:set>
                                      <p:cBhvr>
                                        <p:cTn id="142" dur="1" fill="hold">
                                          <p:stCondLst>
                                            <p:cond delay="0"/>
                                          </p:stCondLst>
                                        </p:cTn>
                                        <p:tgtEl>
                                          <p:spTgt spid="166"/>
                                        </p:tgtEl>
                                        <p:attrNameLst>
                                          <p:attrName>style.visibility</p:attrName>
                                        </p:attrNameLst>
                                      </p:cBhvr>
                                      <p:to>
                                        <p:strVal val="visible"/>
                                      </p:to>
                                    </p:set>
                                    <p:animEffect transition="in" filter="fade">
                                      <p:cBhvr>
                                        <p:cTn id="143" dur="1000"/>
                                        <p:tgtEl>
                                          <p:spTgt spid="166"/>
                                        </p:tgtEl>
                                      </p:cBhvr>
                                    </p:animEffect>
                                  </p:childTnLst>
                                </p:cTn>
                              </p:par>
                              <p:par>
                                <p:cTn id="144" presetID="10" presetClass="entr" presetSubtype="0" fill="hold" grpId="0" nodeType="withEffect">
                                  <p:stCondLst>
                                    <p:cond delay="95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1000"/>
                                        <p:tgtEl>
                                          <p:spTgt spid="163"/>
                                        </p:tgtEl>
                                      </p:cBhvr>
                                    </p:animEffect>
                                  </p:childTnLst>
                                </p:cTn>
                              </p:par>
                              <p:par>
                                <p:cTn id="147" presetID="10" presetClass="entr" presetSubtype="0" fill="hold" grpId="0" nodeType="withEffect">
                                  <p:stCondLst>
                                    <p:cond delay="350"/>
                                  </p:stCondLst>
                                  <p:childTnLst>
                                    <p:set>
                                      <p:cBhvr>
                                        <p:cTn id="148" dur="1" fill="hold">
                                          <p:stCondLst>
                                            <p:cond delay="0"/>
                                          </p:stCondLst>
                                        </p:cTn>
                                        <p:tgtEl>
                                          <p:spTgt spid="159"/>
                                        </p:tgtEl>
                                        <p:attrNameLst>
                                          <p:attrName>style.visibility</p:attrName>
                                        </p:attrNameLst>
                                      </p:cBhvr>
                                      <p:to>
                                        <p:strVal val="visible"/>
                                      </p:to>
                                    </p:set>
                                    <p:animEffect transition="in" filter="fade">
                                      <p:cBhvr>
                                        <p:cTn id="149" dur="1000"/>
                                        <p:tgtEl>
                                          <p:spTgt spid="159"/>
                                        </p:tgtEl>
                                      </p:cBhvr>
                                    </p:animEffect>
                                  </p:childTnLst>
                                </p:cTn>
                              </p:par>
                              <p:par>
                                <p:cTn id="150" presetID="10" presetClass="entr" presetSubtype="0" fill="hold" grpId="0" nodeType="withEffect">
                                  <p:stCondLst>
                                    <p:cond delay="600"/>
                                  </p:stCondLst>
                                  <p:childTnLst>
                                    <p:set>
                                      <p:cBhvr>
                                        <p:cTn id="151" dur="1" fill="hold">
                                          <p:stCondLst>
                                            <p:cond delay="0"/>
                                          </p:stCondLst>
                                        </p:cTn>
                                        <p:tgtEl>
                                          <p:spTgt spid="164"/>
                                        </p:tgtEl>
                                        <p:attrNameLst>
                                          <p:attrName>style.visibility</p:attrName>
                                        </p:attrNameLst>
                                      </p:cBhvr>
                                      <p:to>
                                        <p:strVal val="visible"/>
                                      </p:to>
                                    </p:set>
                                    <p:animEffect transition="in" filter="fade">
                                      <p:cBhvr>
                                        <p:cTn id="152" dur="1000"/>
                                        <p:tgtEl>
                                          <p:spTgt spid="164"/>
                                        </p:tgtEl>
                                      </p:cBhvr>
                                    </p:animEffect>
                                  </p:childTnLst>
                                </p:cTn>
                              </p:par>
                              <p:par>
                                <p:cTn id="153" presetID="10" presetClass="entr" presetSubtype="0" fill="hold" grpId="0" nodeType="withEffect">
                                  <p:stCondLst>
                                    <p:cond delay="105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1000"/>
                                        <p:tgtEl>
                                          <p:spTgt spid="160"/>
                                        </p:tgtEl>
                                      </p:cBhvr>
                                    </p:animEffect>
                                  </p:childTnLst>
                                </p:cTn>
                              </p:par>
                              <p:par>
                                <p:cTn id="156" presetID="10" presetClass="entr" presetSubtype="0" fill="hold" grpId="0" nodeType="withEffect">
                                  <p:stCondLst>
                                    <p:cond delay="100"/>
                                  </p:stCondLst>
                                  <p:childTnLst>
                                    <p:set>
                                      <p:cBhvr>
                                        <p:cTn id="157" dur="1" fill="hold">
                                          <p:stCondLst>
                                            <p:cond delay="0"/>
                                          </p:stCondLst>
                                        </p:cTn>
                                        <p:tgtEl>
                                          <p:spTgt spid="162"/>
                                        </p:tgtEl>
                                        <p:attrNameLst>
                                          <p:attrName>style.visibility</p:attrName>
                                        </p:attrNameLst>
                                      </p:cBhvr>
                                      <p:to>
                                        <p:strVal val="visible"/>
                                      </p:to>
                                    </p:set>
                                    <p:animEffect transition="in" filter="fade">
                                      <p:cBhvr>
                                        <p:cTn id="158" dur="1000"/>
                                        <p:tgtEl>
                                          <p:spTgt spid="162"/>
                                        </p:tgtEl>
                                      </p:cBhvr>
                                    </p:animEffect>
                                  </p:childTnLst>
                                </p:cTn>
                              </p:par>
                              <p:par>
                                <p:cTn id="159" presetID="10" presetClass="entr" presetSubtype="0" fill="hold" grpId="0" nodeType="withEffect">
                                  <p:stCondLst>
                                    <p:cond delay="45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1000"/>
                                        <p:tgtEl>
                                          <p:spTgt spid="87"/>
                                        </p:tgtEl>
                                      </p:cBhvr>
                                    </p:animEffect>
                                  </p:childTnLst>
                                </p:cTn>
                              </p:par>
                              <p:par>
                                <p:cTn id="162" presetID="10" presetClass="entr" presetSubtype="0" fill="hold" grpId="0" nodeType="withEffect">
                                  <p:stCondLst>
                                    <p:cond delay="300"/>
                                  </p:stCondLst>
                                  <p:childTnLst>
                                    <p:set>
                                      <p:cBhvr>
                                        <p:cTn id="163" dur="1" fill="hold">
                                          <p:stCondLst>
                                            <p:cond delay="0"/>
                                          </p:stCondLst>
                                        </p:cTn>
                                        <p:tgtEl>
                                          <p:spTgt spid="165"/>
                                        </p:tgtEl>
                                        <p:attrNameLst>
                                          <p:attrName>style.visibility</p:attrName>
                                        </p:attrNameLst>
                                      </p:cBhvr>
                                      <p:to>
                                        <p:strVal val="visible"/>
                                      </p:to>
                                    </p:set>
                                    <p:animEffect transition="in" filter="fade">
                                      <p:cBhvr>
                                        <p:cTn id="164" dur="1000"/>
                                        <p:tgtEl>
                                          <p:spTgt spid="165"/>
                                        </p:tgtEl>
                                      </p:cBhvr>
                                    </p:animEffect>
                                  </p:childTnLst>
                                </p:cTn>
                              </p:par>
                            </p:childTnLst>
                          </p:cTn>
                        </p:par>
                        <p:par>
                          <p:cTn id="165" fill="hold">
                            <p:stCondLst>
                              <p:cond delay="2550"/>
                            </p:stCondLst>
                            <p:childTnLst>
                              <p:par>
                                <p:cTn id="166" presetID="10" presetClass="entr" presetSubtype="0" fill="hold" grpId="0" nodeType="afterEffect">
                                  <p:stCondLst>
                                    <p:cond delay="0"/>
                                  </p:stCondLst>
                                  <p:childTnLst>
                                    <p:set>
                                      <p:cBhvr>
                                        <p:cTn id="167" dur="1" fill="hold">
                                          <p:stCondLst>
                                            <p:cond delay="0"/>
                                          </p:stCondLst>
                                        </p:cTn>
                                        <p:tgtEl>
                                          <p:spTgt spid="86"/>
                                        </p:tgtEl>
                                        <p:attrNameLst>
                                          <p:attrName>style.visibility</p:attrName>
                                        </p:attrNameLst>
                                      </p:cBhvr>
                                      <p:to>
                                        <p:strVal val="visible"/>
                                      </p:to>
                                    </p:set>
                                    <p:animEffect transition="in" filter="fade">
                                      <p:cBhvr>
                                        <p:cTn id="168" dur="1000"/>
                                        <p:tgtEl>
                                          <p:spTgt spid="86"/>
                                        </p:tgtEl>
                                      </p:cBhvr>
                                    </p:animEffect>
                                  </p:childTnLst>
                                </p:cTn>
                              </p:par>
                              <p:par>
                                <p:cTn id="169" presetID="10" presetClass="entr" presetSubtype="0" fill="hold" grpId="0" nodeType="withEffect">
                                  <p:stCondLst>
                                    <p:cond delay="500"/>
                                  </p:stCondLst>
                                  <p:childTnLst>
                                    <p:set>
                                      <p:cBhvr>
                                        <p:cTn id="170" dur="1" fill="hold">
                                          <p:stCondLst>
                                            <p:cond delay="0"/>
                                          </p:stCondLst>
                                        </p:cTn>
                                        <p:tgtEl>
                                          <p:spTgt spid="85"/>
                                        </p:tgtEl>
                                        <p:attrNameLst>
                                          <p:attrName>style.visibility</p:attrName>
                                        </p:attrNameLst>
                                      </p:cBhvr>
                                      <p:to>
                                        <p:strVal val="visible"/>
                                      </p:to>
                                    </p:set>
                                    <p:animEffect transition="in" filter="fade">
                                      <p:cBhvr>
                                        <p:cTn id="171"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88" grpId="0" animBg="1"/>
      <p:bldP spid="90" grpId="0" animBg="1"/>
      <p:bldP spid="91"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043655" y="533154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spc="-108" dirty="0"/>
              <a:t>Then came IaaS—table stakes for digital business</a:t>
            </a:r>
          </a:p>
        </p:txBody>
      </p:sp>
      <p:sp>
        <p:nvSpPr>
          <p:cNvPr id="74" name="TextBox 73"/>
          <p:cNvSpPr txBox="1"/>
          <p:nvPr/>
        </p:nvSpPr>
        <p:spPr>
          <a:xfrm>
            <a:off x="1510432" y="4261279"/>
            <a:ext cx="3742036"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a:t>
            </a:r>
            <a:r>
              <a:rPr lang="en-US" sz="1469" b="1" kern="0">
                <a:gradFill>
                  <a:gsLst>
                    <a:gs pos="1250">
                      <a:srgbClr val="353535"/>
                    </a:gs>
                    <a:gs pos="100000">
                      <a:srgbClr val="353535"/>
                    </a:gs>
                  </a:gsLst>
                  <a:lin ang="5400000" scaled="0"/>
                </a:gradFill>
                <a:latin typeface="Segoe UI"/>
              </a:rPr>
              <a:t>patch</a:t>
            </a:r>
            <a:r>
              <a:rPr lang="en-US" sz="1469" kern="0">
                <a:gradFill>
                  <a:gsLst>
                    <a:gs pos="1250">
                      <a:srgbClr val="353535"/>
                    </a:gs>
                    <a:gs pos="100000">
                      <a:srgbClr val="353535"/>
                    </a:gs>
                  </a:gsLst>
                  <a:lin ang="5400000" scaled="0"/>
                </a:gradFill>
                <a:latin typeface="Segoe UI"/>
              </a:rPr>
              <a:t> my </a:t>
            </a:r>
            <a:r>
              <a:rPr lang="en-US" sz="1469" b="1" kern="0">
                <a:gradFill>
                  <a:gsLst>
                    <a:gs pos="1250">
                      <a:srgbClr val="353535"/>
                    </a:gs>
                    <a:gs pos="100000">
                      <a:srgbClr val="353535"/>
                    </a:gs>
                  </a:gsLst>
                  <a:lin ang="5400000" scaled="0"/>
                </a:gradFill>
                <a:latin typeface="Segoe UI"/>
              </a:rPr>
              <a:t>servers</a:t>
            </a:r>
            <a:r>
              <a:rPr lang="en-US" sz="1469" kern="0">
                <a:gradFill>
                  <a:gsLst>
                    <a:gs pos="1250">
                      <a:srgbClr val="353535"/>
                    </a:gs>
                    <a:gs pos="100000">
                      <a:srgbClr val="353535"/>
                    </a:gs>
                  </a:gsLst>
                  <a:lin ang="5400000" scaled="0"/>
                </a:gradFill>
                <a:latin typeface="Segoe UI"/>
              </a:rPr>
              <a:t>?</a:t>
            </a:r>
          </a:p>
        </p:txBody>
      </p:sp>
      <p:sp>
        <p:nvSpPr>
          <p:cNvPr id="79" name="TextBox 78"/>
          <p:cNvSpPr txBox="1"/>
          <p:nvPr/>
        </p:nvSpPr>
        <p:spPr>
          <a:xfrm>
            <a:off x="1678097" y="4650063"/>
            <a:ext cx="3406703" cy="318421"/>
          </a:xfrm>
          <a:prstGeom prst="rect">
            <a:avLst/>
          </a:prstGeom>
          <a:noFill/>
        </p:spPr>
        <p:txBody>
          <a:bodyPr wrap="non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backup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81" name="TextBox 80"/>
          <p:cNvSpPr txBox="1"/>
          <p:nvPr/>
        </p:nvSpPr>
        <p:spPr>
          <a:xfrm>
            <a:off x="1419255" y="5038847"/>
            <a:ext cx="3924389"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Which packages should be on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89" name="TextBox 88"/>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many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do I need?</a:t>
            </a:r>
          </a:p>
        </p:txBody>
      </p:sp>
      <p:sp>
        <p:nvSpPr>
          <p:cNvPr id="114" name="TextBox 113"/>
          <p:cNvSpPr txBox="1"/>
          <p:nvPr/>
        </p:nvSpPr>
        <p:spPr>
          <a:xfrm>
            <a:off x="4452788" y="1644177"/>
            <a:ext cx="3279552"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increase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 utilization?</a:t>
            </a:r>
          </a:p>
        </p:txBody>
      </p:sp>
      <p:sp>
        <p:nvSpPr>
          <p:cNvPr id="115" name="TextBox 114"/>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What is the right </a:t>
            </a:r>
            <a:r>
              <a:rPr lang="en-US" sz="1469" b="1">
                <a:gradFill>
                  <a:gsLst>
                    <a:gs pos="1250">
                      <a:srgbClr val="353535"/>
                    </a:gs>
                    <a:gs pos="100000">
                      <a:srgbClr val="353535"/>
                    </a:gs>
                  </a:gsLst>
                  <a:lin ang="5400000" scaled="0"/>
                </a:gradFill>
              </a:rPr>
              <a:t>size</a:t>
            </a:r>
            <a:r>
              <a:rPr lang="en-US" sz="1469">
                <a:gradFill>
                  <a:gsLst>
                    <a:gs pos="1250">
                      <a:srgbClr val="353535"/>
                    </a:gs>
                    <a:gs pos="100000">
                      <a:srgbClr val="353535"/>
                    </a:gs>
                  </a:gsLst>
                  <a:lin ang="5400000" scaled="0"/>
                </a:gradFill>
              </a:rPr>
              <a:t> of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for my business needs?</a:t>
            </a:r>
          </a:p>
        </p:txBody>
      </p:sp>
      <p:sp>
        <p:nvSpPr>
          <p:cNvPr id="116" name="TextBox 115"/>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a:t>
            </a:r>
            <a:r>
              <a:rPr lang="en-US" sz="1469" b="1">
                <a:gradFill>
                  <a:gsLst>
                    <a:gs pos="1250">
                      <a:srgbClr val="353535"/>
                    </a:gs>
                    <a:gs pos="100000">
                      <a:srgbClr val="353535"/>
                    </a:gs>
                  </a:gsLst>
                  <a:lin ang="5400000" scaled="0"/>
                </a:gradFill>
              </a:rPr>
              <a:t>scale</a:t>
            </a:r>
            <a:r>
              <a:rPr lang="en-US" sz="1469">
                <a:gradFill>
                  <a:gsLst>
                    <a:gs pos="1250">
                      <a:srgbClr val="353535"/>
                    </a:gs>
                    <a:gs pos="100000">
                      <a:srgbClr val="353535"/>
                    </a:gs>
                  </a:gsLst>
                  <a:lin ang="5400000" scaled="0"/>
                </a:gradFill>
              </a:rPr>
              <a:t> my app?</a:t>
            </a:r>
          </a:p>
        </p:txBody>
      </p:sp>
      <p:sp>
        <p:nvSpPr>
          <p:cNvPr id="117" name="TextBox 116"/>
          <p:cNvSpPr txBox="1"/>
          <p:nvPr/>
        </p:nvSpPr>
        <p:spPr>
          <a:xfrm>
            <a:off x="7587061" y="4650063"/>
            <a:ext cx="2482837"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b="1">
                <a:gradFill>
                  <a:gsLst>
                    <a:gs pos="1250">
                      <a:srgbClr val="353535"/>
                    </a:gs>
                    <a:gs pos="100000">
                      <a:srgbClr val="353535"/>
                    </a:gs>
                  </a:gsLst>
                  <a:lin ang="5400000" scaled="0"/>
                </a:gradFill>
              </a:rPr>
              <a:t>Which OS </a:t>
            </a:r>
            <a:r>
              <a:rPr lang="en-US" sz="1469">
                <a:gradFill>
                  <a:gsLst>
                    <a:gs pos="1250">
                      <a:srgbClr val="353535"/>
                    </a:gs>
                    <a:gs pos="100000">
                      <a:srgbClr val="353535"/>
                    </a:gs>
                  </a:gsLst>
                  <a:lin ang="5400000" scaled="0"/>
                </a:gradFill>
              </a:rPr>
              <a:t>should I use?</a:t>
            </a:r>
          </a:p>
        </p:txBody>
      </p:sp>
      <p:sp>
        <p:nvSpPr>
          <p:cNvPr id="118" name="TextBox 117"/>
          <p:cNvSpPr txBox="1"/>
          <p:nvPr/>
        </p:nvSpPr>
        <p:spPr>
          <a:xfrm>
            <a:off x="6405111" y="4261279"/>
            <a:ext cx="4846736"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How do I </a:t>
            </a:r>
            <a:r>
              <a:rPr lang="en-US" sz="1469" b="1">
                <a:gradFill>
                  <a:gsLst>
                    <a:gs pos="1250">
                      <a:srgbClr val="353535"/>
                    </a:gs>
                    <a:gs pos="100000">
                      <a:srgbClr val="353535"/>
                    </a:gs>
                  </a:gsLst>
                  <a:lin ang="5400000" scaled="0"/>
                </a:gradFill>
              </a:rPr>
              <a:t>deploy</a:t>
            </a:r>
            <a:r>
              <a:rPr lang="en-US" sz="1469">
                <a:gradFill>
                  <a:gsLst>
                    <a:gs pos="1250">
                      <a:srgbClr val="353535"/>
                    </a:gs>
                    <a:gs pos="100000">
                      <a:srgbClr val="353535"/>
                    </a:gs>
                  </a:gsLst>
                  <a:lin ang="5400000" scaled="0"/>
                </a:gradFill>
              </a:rPr>
              <a:t> new </a:t>
            </a:r>
            <a:r>
              <a:rPr lang="en-US" sz="1469" b="1">
                <a:gradFill>
                  <a:gsLst>
                    <a:gs pos="1250">
                      <a:srgbClr val="353535"/>
                    </a:gs>
                    <a:gs pos="100000">
                      <a:srgbClr val="353535"/>
                    </a:gs>
                  </a:gsLst>
                  <a:lin ang="5400000" scaled="0"/>
                </a:gradFill>
              </a:rPr>
              <a:t>code</a:t>
            </a:r>
            <a:r>
              <a:rPr lang="en-US" sz="1469">
                <a:gradFill>
                  <a:gsLst>
                    <a:gs pos="1250">
                      <a:srgbClr val="353535"/>
                    </a:gs>
                    <a:gs pos="100000">
                      <a:srgbClr val="353535"/>
                    </a:gs>
                  </a:gsLst>
                  <a:lin ang="5400000" scaled="0"/>
                </a:gradFill>
              </a:rPr>
              <a:t> to my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a:t>
            </a:r>
          </a:p>
        </p:txBody>
      </p:sp>
      <p:sp>
        <p:nvSpPr>
          <p:cNvPr id="119" name="TextBox 118"/>
          <p:cNvSpPr txBox="1"/>
          <p:nvPr/>
        </p:nvSpPr>
        <p:spPr>
          <a:xfrm>
            <a:off x="6781357" y="5038847"/>
            <a:ext cx="4094243"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Who </a:t>
            </a:r>
            <a:r>
              <a:rPr lang="en-US" sz="1469" b="1">
                <a:gradFill>
                  <a:gsLst>
                    <a:gs pos="1250">
                      <a:srgbClr val="353535"/>
                    </a:gs>
                    <a:gs pos="100000">
                      <a:srgbClr val="353535"/>
                    </a:gs>
                  </a:gsLst>
                  <a:lin ang="5400000" scaled="0"/>
                </a:gradFill>
              </a:rPr>
              <a:t>monitors</a:t>
            </a:r>
            <a:r>
              <a:rPr lang="en-US" sz="1469">
                <a:gradFill>
                  <a:gsLst>
                    <a:gs pos="1250">
                      <a:srgbClr val="353535"/>
                    </a:gs>
                    <a:gs pos="100000">
                      <a:srgbClr val="353535"/>
                    </a:gs>
                  </a:gsLst>
                  <a:lin ang="5400000" scaled="0"/>
                </a:gradFill>
              </a:rPr>
              <a:t> my App?</a:t>
            </a:r>
          </a:p>
        </p:txBody>
      </p:sp>
      <p:grpSp>
        <p:nvGrpSpPr>
          <p:cNvPr id="120" name="Group 119"/>
          <p:cNvGrpSpPr/>
          <p:nvPr/>
        </p:nvGrpSpPr>
        <p:grpSpPr>
          <a:xfrm>
            <a:off x="5438935" y="5222511"/>
            <a:ext cx="1314131" cy="1314131"/>
            <a:chOff x="5547902" y="4202399"/>
            <a:chExt cx="1340672" cy="1340672"/>
          </a:xfrm>
        </p:grpSpPr>
        <p:sp>
          <p:nvSpPr>
            <p:cNvPr id="121" name="Oval 120"/>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p:cNvGrpSpPr/>
            <p:nvPr/>
          </p:nvGrpSpPr>
          <p:grpSpPr>
            <a:xfrm>
              <a:off x="5882043" y="4461171"/>
              <a:ext cx="744667" cy="794664"/>
              <a:chOff x="2084593" y="2157479"/>
              <a:chExt cx="958326" cy="1022668"/>
            </a:xfrm>
          </p:grpSpPr>
          <p:grpSp>
            <p:nvGrpSpPr>
              <p:cNvPr id="123" name="Group 4"/>
              <p:cNvGrpSpPr>
                <a:grpSpLocks noChangeAspect="1"/>
              </p:cNvGrpSpPr>
              <p:nvPr/>
            </p:nvGrpSpPr>
            <p:grpSpPr bwMode="auto">
              <a:xfrm>
                <a:off x="2084593" y="2157479"/>
                <a:ext cx="475727" cy="1022668"/>
                <a:chOff x="7" y="12"/>
                <a:chExt cx="167" cy="359"/>
              </a:xfrm>
            </p:grpSpPr>
            <p:sp>
              <p:nvSpPr>
                <p:cNvPr id="13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4" name="Group 123"/>
              <p:cNvGrpSpPr/>
              <p:nvPr/>
            </p:nvGrpSpPr>
            <p:grpSpPr>
              <a:xfrm>
                <a:off x="2561534" y="2758439"/>
                <a:ext cx="475727" cy="421466"/>
                <a:chOff x="2779974" y="2727959"/>
                <a:chExt cx="475727" cy="421466"/>
              </a:xfrm>
            </p:grpSpPr>
            <p:sp>
              <p:nvSpPr>
                <p:cNvPr id="12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25" name="Isosceles Triangle 12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0" name="Freeform 50"/>
          <p:cNvSpPr>
            <a:spLocks/>
          </p:cNvSpPr>
          <p:nvPr/>
        </p:nvSpPr>
        <p:spPr bwMode="auto">
          <a:xfrm flipH="1">
            <a:off x="6253387" y="6099248"/>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88" name="Group 87">
            <a:extLst>
              <a:ext uri="{FF2B5EF4-FFF2-40B4-BE49-F238E27FC236}">
                <a16:creationId xmlns:a16="http://schemas.microsoft.com/office/drawing/2014/main" id="{893E7AD3-86C2-41DF-A0D6-322DCA96A34F}"/>
              </a:ext>
            </a:extLst>
          </p:cNvPr>
          <p:cNvGrpSpPr/>
          <p:nvPr/>
        </p:nvGrpSpPr>
        <p:grpSpPr>
          <a:xfrm>
            <a:off x="8625343" y="6492875"/>
            <a:ext cx="3515858" cy="307778"/>
            <a:chOff x="6487733" y="5073389"/>
            <a:chExt cx="3515858" cy="307778"/>
          </a:xfrm>
        </p:grpSpPr>
        <p:grpSp>
          <p:nvGrpSpPr>
            <p:cNvPr id="90" name="Group 89">
              <a:extLst>
                <a:ext uri="{FF2B5EF4-FFF2-40B4-BE49-F238E27FC236}">
                  <a16:creationId xmlns:a16="http://schemas.microsoft.com/office/drawing/2014/main" id="{27706812-1E05-442E-A66B-186A1C4A69BA}"/>
                </a:ext>
              </a:extLst>
            </p:cNvPr>
            <p:cNvGrpSpPr/>
            <p:nvPr/>
          </p:nvGrpSpPr>
          <p:grpSpPr>
            <a:xfrm>
              <a:off x="6487733" y="5073390"/>
              <a:ext cx="1678332" cy="307777"/>
              <a:chOff x="6487733" y="5073390"/>
              <a:chExt cx="1678332" cy="307777"/>
            </a:xfrm>
          </p:grpSpPr>
          <p:pic>
            <p:nvPicPr>
              <p:cNvPr id="95" name="Graphic 94">
                <a:extLst>
                  <a:ext uri="{FF2B5EF4-FFF2-40B4-BE49-F238E27FC236}">
                    <a16:creationId xmlns:a16="http://schemas.microsoft.com/office/drawing/2014/main" id="{F6A23EAF-3740-4A96-A14F-9E2213CAAB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96" name="Graphic 95">
                <a:extLst>
                  <a:ext uri="{FF2B5EF4-FFF2-40B4-BE49-F238E27FC236}">
                    <a16:creationId xmlns:a16="http://schemas.microsoft.com/office/drawing/2014/main" id="{8D833EDC-3D14-42FC-9297-B9D220352A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97" name="Rectangle 96">
                <a:extLst>
                  <a:ext uri="{FF2B5EF4-FFF2-40B4-BE49-F238E27FC236}">
                    <a16:creationId xmlns:a16="http://schemas.microsoft.com/office/drawing/2014/main" id="{F0F8EDE6-2A65-433D-AECA-B27A33C0AB10}"/>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91" name="Group 90">
              <a:extLst>
                <a:ext uri="{FF2B5EF4-FFF2-40B4-BE49-F238E27FC236}">
                  <a16:creationId xmlns:a16="http://schemas.microsoft.com/office/drawing/2014/main" id="{D39F55DA-F25B-4A5F-B909-5AAA3E2824DD}"/>
                </a:ext>
              </a:extLst>
            </p:cNvPr>
            <p:cNvGrpSpPr/>
            <p:nvPr/>
          </p:nvGrpSpPr>
          <p:grpSpPr>
            <a:xfrm>
              <a:off x="8280247" y="5073389"/>
              <a:ext cx="1723344" cy="307777"/>
              <a:chOff x="6487733" y="5073390"/>
              <a:chExt cx="1723344" cy="307777"/>
            </a:xfrm>
          </p:grpSpPr>
          <p:pic>
            <p:nvPicPr>
              <p:cNvPr id="92" name="Graphic 91">
                <a:extLst>
                  <a:ext uri="{FF2B5EF4-FFF2-40B4-BE49-F238E27FC236}">
                    <a16:creationId xmlns:a16="http://schemas.microsoft.com/office/drawing/2014/main" id="{2AA09956-841F-460A-B69A-A5B57996F7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93" name="Graphic 92">
                <a:extLst>
                  <a:ext uri="{FF2B5EF4-FFF2-40B4-BE49-F238E27FC236}">
                    <a16:creationId xmlns:a16="http://schemas.microsoft.com/office/drawing/2014/main" id="{E147473B-406F-4A18-BB8A-E5E04DF191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94" name="Rectangle 93">
                <a:extLst>
                  <a:ext uri="{FF2B5EF4-FFF2-40B4-BE49-F238E27FC236}">
                    <a16:creationId xmlns:a16="http://schemas.microsoft.com/office/drawing/2014/main" id="{DCFF4C06-99AA-4274-B99E-9B6F7874838F}"/>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153726" y="349177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a:t>Then PaaS, critical for digital transformation </a:t>
            </a:r>
          </a:p>
        </p:txBody>
      </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41275">
              <a:solidFill>
                <a:schemeClr val="bg2"/>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394768" y="2879756"/>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TextBox 63"/>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many </a:t>
            </a:r>
            <a:r>
              <a:rPr lang="en-US" sz="1469" b="1">
                <a:gradFill>
                  <a:gsLst>
                    <a:gs pos="1250">
                      <a:srgbClr val="353535"/>
                    </a:gs>
                    <a:gs pos="100000">
                      <a:srgbClr val="353535"/>
                    </a:gs>
                  </a:gsLst>
                  <a:lin ang="5400000" scaled="0"/>
                </a:gradFill>
              </a:rPr>
              <a:t>“servers” </a:t>
            </a:r>
            <a:r>
              <a:rPr lang="en-US" sz="1469">
                <a:gradFill>
                  <a:gsLst>
                    <a:gs pos="1250">
                      <a:srgbClr val="353535"/>
                    </a:gs>
                    <a:gs pos="100000">
                      <a:srgbClr val="353535"/>
                    </a:gs>
                  </a:gsLst>
                  <a:lin ang="5400000" scaled="0"/>
                </a:gradFill>
              </a:rPr>
              <a:t>do I need?</a:t>
            </a:r>
          </a:p>
        </p:txBody>
      </p:sp>
      <p:sp>
        <p:nvSpPr>
          <p:cNvPr id="65" name="TextBox 64"/>
          <p:cNvSpPr txBox="1"/>
          <p:nvPr/>
        </p:nvSpPr>
        <p:spPr>
          <a:xfrm>
            <a:off x="4185875" y="1644177"/>
            <a:ext cx="401501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increase</a:t>
            </a:r>
            <a:r>
              <a:rPr lang="en-US" sz="1469" b="1">
                <a:gradFill>
                  <a:gsLst>
                    <a:gs pos="1250">
                      <a:srgbClr val="353535"/>
                    </a:gs>
                    <a:gs pos="100000">
                      <a:srgbClr val="353535"/>
                    </a:gs>
                  </a:gsLst>
                  <a:lin ang="5400000" scaled="0"/>
                </a:gradFill>
              </a:rPr>
              <a:t> “server”</a:t>
            </a:r>
            <a:r>
              <a:rPr lang="en-US" sz="1469">
                <a:gradFill>
                  <a:gsLst>
                    <a:gs pos="1250">
                      <a:srgbClr val="353535"/>
                    </a:gs>
                    <a:gs pos="100000">
                      <a:srgbClr val="353535"/>
                    </a:gs>
                  </a:gsLst>
                  <a:lin ang="5400000" scaled="0"/>
                </a:gradFill>
              </a:rPr>
              <a:t> utilization?</a:t>
            </a:r>
          </a:p>
        </p:txBody>
      </p:sp>
      <p:sp>
        <p:nvSpPr>
          <p:cNvPr id="66" name="TextBox 65"/>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What is the right </a:t>
            </a:r>
            <a:r>
              <a:rPr lang="en-US" sz="1469" b="1">
                <a:gradFill>
                  <a:gsLst>
                    <a:gs pos="1250">
                      <a:srgbClr val="353535"/>
                    </a:gs>
                    <a:gs pos="100000">
                      <a:srgbClr val="353535"/>
                    </a:gs>
                  </a:gsLst>
                  <a:lin ang="5400000" scaled="0"/>
                </a:gradFill>
              </a:rPr>
              <a:t>size</a:t>
            </a:r>
            <a:r>
              <a:rPr lang="en-US" sz="1469">
                <a:gradFill>
                  <a:gsLst>
                    <a:gs pos="1250">
                      <a:srgbClr val="353535"/>
                    </a:gs>
                    <a:gs pos="100000">
                      <a:srgbClr val="353535"/>
                    </a:gs>
                  </a:gsLst>
                  <a:lin ang="5400000" scaled="0"/>
                </a:gradFill>
              </a:rPr>
              <a:t> of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for my business needs?</a:t>
            </a:r>
          </a:p>
        </p:txBody>
      </p:sp>
      <p:sp>
        <p:nvSpPr>
          <p:cNvPr id="67" name="TextBox 66"/>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a:t>
            </a:r>
            <a:r>
              <a:rPr lang="en-US" sz="1469" b="1">
                <a:gradFill>
                  <a:gsLst>
                    <a:gs pos="1250">
                      <a:srgbClr val="353535"/>
                    </a:gs>
                    <a:gs pos="100000">
                      <a:srgbClr val="353535"/>
                    </a:gs>
                  </a:gsLst>
                  <a:lin ang="5400000" scaled="0"/>
                </a:gradFill>
              </a:rPr>
              <a:t>scale</a:t>
            </a:r>
            <a:r>
              <a:rPr lang="en-US" sz="1469">
                <a:gradFill>
                  <a:gsLst>
                    <a:gs pos="1250">
                      <a:srgbClr val="353535"/>
                    </a:gs>
                    <a:gs pos="100000">
                      <a:srgbClr val="353535"/>
                    </a:gs>
                  </a:gsLst>
                  <a:lin ang="5400000" scaled="0"/>
                </a:gradFill>
              </a:rPr>
              <a:t> my app?</a:t>
            </a:r>
          </a:p>
        </p:txBody>
      </p:sp>
      <p:grpSp>
        <p:nvGrpSpPr>
          <p:cNvPr id="58" name="Group 57">
            <a:extLst>
              <a:ext uri="{FF2B5EF4-FFF2-40B4-BE49-F238E27FC236}">
                <a16:creationId xmlns:a16="http://schemas.microsoft.com/office/drawing/2014/main" id="{43717931-DA3D-4AA2-96D3-785C1C9077C1}"/>
              </a:ext>
            </a:extLst>
          </p:cNvPr>
          <p:cNvGrpSpPr/>
          <p:nvPr/>
        </p:nvGrpSpPr>
        <p:grpSpPr>
          <a:xfrm>
            <a:off x="8625343" y="6492875"/>
            <a:ext cx="3515858" cy="307778"/>
            <a:chOff x="6487733" y="5073389"/>
            <a:chExt cx="3515858" cy="307778"/>
          </a:xfrm>
        </p:grpSpPr>
        <p:grpSp>
          <p:nvGrpSpPr>
            <p:cNvPr id="59" name="Group 58">
              <a:extLst>
                <a:ext uri="{FF2B5EF4-FFF2-40B4-BE49-F238E27FC236}">
                  <a16:creationId xmlns:a16="http://schemas.microsoft.com/office/drawing/2014/main" id="{5C933FBC-D3EA-411F-AAC0-696DB2520FEC}"/>
                </a:ext>
              </a:extLst>
            </p:cNvPr>
            <p:cNvGrpSpPr/>
            <p:nvPr/>
          </p:nvGrpSpPr>
          <p:grpSpPr>
            <a:xfrm>
              <a:off x="6487733" y="5073390"/>
              <a:ext cx="1678332" cy="307777"/>
              <a:chOff x="6487733" y="5073390"/>
              <a:chExt cx="1678332" cy="307777"/>
            </a:xfrm>
          </p:grpSpPr>
          <p:pic>
            <p:nvPicPr>
              <p:cNvPr id="70" name="Graphic 69">
                <a:extLst>
                  <a:ext uri="{FF2B5EF4-FFF2-40B4-BE49-F238E27FC236}">
                    <a16:creationId xmlns:a16="http://schemas.microsoft.com/office/drawing/2014/main" id="{EA108C44-84A2-4947-A4C2-D693FF3C9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1" name="Graphic 70">
                <a:extLst>
                  <a:ext uri="{FF2B5EF4-FFF2-40B4-BE49-F238E27FC236}">
                    <a16:creationId xmlns:a16="http://schemas.microsoft.com/office/drawing/2014/main" id="{661E29F1-4E70-43DA-9D9D-C8E128715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2" name="Rectangle 71">
                <a:extLst>
                  <a:ext uri="{FF2B5EF4-FFF2-40B4-BE49-F238E27FC236}">
                    <a16:creationId xmlns:a16="http://schemas.microsoft.com/office/drawing/2014/main" id="{95D5756C-4200-40C8-8AA8-7AD50C5AFDF9}"/>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0" name="Group 59">
              <a:extLst>
                <a:ext uri="{FF2B5EF4-FFF2-40B4-BE49-F238E27FC236}">
                  <a16:creationId xmlns:a16="http://schemas.microsoft.com/office/drawing/2014/main" id="{EE32860D-1A74-4228-804C-20FAEEE7F040}"/>
                </a:ext>
              </a:extLst>
            </p:cNvPr>
            <p:cNvGrpSpPr/>
            <p:nvPr/>
          </p:nvGrpSpPr>
          <p:grpSpPr>
            <a:xfrm>
              <a:off x="8280247" y="5073389"/>
              <a:ext cx="1723344" cy="307777"/>
              <a:chOff x="6487733" y="5073390"/>
              <a:chExt cx="1723344" cy="307777"/>
            </a:xfrm>
          </p:grpSpPr>
          <p:pic>
            <p:nvPicPr>
              <p:cNvPr id="61" name="Graphic 60">
                <a:extLst>
                  <a:ext uri="{FF2B5EF4-FFF2-40B4-BE49-F238E27FC236}">
                    <a16:creationId xmlns:a16="http://schemas.microsoft.com/office/drawing/2014/main" id="{82A4E008-F2A2-4B74-97C2-26B61F9FD8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8" name="Graphic 67">
                <a:extLst>
                  <a:ext uri="{FF2B5EF4-FFF2-40B4-BE49-F238E27FC236}">
                    <a16:creationId xmlns:a16="http://schemas.microsoft.com/office/drawing/2014/main" id="{B2243A3A-3725-4A41-B13E-7CBC5A241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69" name="Rectangle 68">
                <a:extLst>
                  <a:ext uri="{FF2B5EF4-FFF2-40B4-BE49-F238E27FC236}">
                    <a16:creationId xmlns:a16="http://schemas.microsoft.com/office/drawing/2014/main" id="{512294EE-3CCB-494D-AE6B-8A037F3C2C7D}"/>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rgbClr val="737373"/>
                    </a:gs>
                    <a:gs pos="66000">
                      <a:srgbClr val="737373"/>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rgbClr val="737373"/>
                    </a:gs>
                    <a:gs pos="66000">
                      <a:srgbClr val="737373"/>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47500">
                      <a:srgbClr val="0078D7"/>
                    </a:gs>
                    <a:gs pos="76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20000">
                      <a:srgbClr val="002050"/>
                    </a:gs>
                    <a:gs pos="83000">
                      <a:srgbClr val="002050"/>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Modernize your apps with PaaS</a:t>
            </a:r>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grpSp>
        <p:nvGrpSpPr>
          <p:cNvPr id="15" name="Group 14">
            <a:extLst>
              <a:ext uri="{FF2B5EF4-FFF2-40B4-BE49-F238E27FC236}">
                <a16:creationId xmlns:a16="http://schemas.microsoft.com/office/drawing/2014/main" id="{F8FAE232-0831-4F66-A9D1-33AC1CA158F7}"/>
              </a:ext>
            </a:extLst>
          </p:cNvPr>
          <p:cNvGrpSpPr/>
          <p:nvPr/>
        </p:nvGrpSpPr>
        <p:grpSpPr>
          <a:xfrm>
            <a:off x="8625343" y="6492875"/>
            <a:ext cx="3515858" cy="307778"/>
            <a:chOff x="6487733" y="5073389"/>
            <a:chExt cx="3515858" cy="307778"/>
          </a:xfrm>
        </p:grpSpPr>
        <p:grpSp>
          <p:nvGrpSpPr>
            <p:cNvPr id="16" name="Group 15">
              <a:extLst>
                <a:ext uri="{FF2B5EF4-FFF2-40B4-BE49-F238E27FC236}">
                  <a16:creationId xmlns:a16="http://schemas.microsoft.com/office/drawing/2014/main" id="{99D7D5AA-4867-489B-87E0-46F19B545EB6}"/>
                </a:ext>
              </a:extLst>
            </p:cNvPr>
            <p:cNvGrpSpPr/>
            <p:nvPr/>
          </p:nvGrpSpPr>
          <p:grpSpPr>
            <a:xfrm>
              <a:off x="6487733" y="5073390"/>
              <a:ext cx="1678332" cy="307777"/>
              <a:chOff x="6487733" y="5073390"/>
              <a:chExt cx="1678332" cy="307777"/>
            </a:xfrm>
          </p:grpSpPr>
          <p:pic>
            <p:nvPicPr>
              <p:cNvPr id="21" name="Graphic 20">
                <a:extLst>
                  <a:ext uri="{FF2B5EF4-FFF2-40B4-BE49-F238E27FC236}">
                    <a16:creationId xmlns:a16="http://schemas.microsoft.com/office/drawing/2014/main" id="{353C56E3-97C5-4556-8CF6-C5C59DC1D0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2" name="Graphic 21">
                <a:extLst>
                  <a:ext uri="{FF2B5EF4-FFF2-40B4-BE49-F238E27FC236}">
                    <a16:creationId xmlns:a16="http://schemas.microsoft.com/office/drawing/2014/main" id="{55C92C58-F9DA-4966-9830-5FC64DBD0A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3" name="Rectangle 22">
                <a:extLst>
                  <a:ext uri="{FF2B5EF4-FFF2-40B4-BE49-F238E27FC236}">
                    <a16:creationId xmlns:a16="http://schemas.microsoft.com/office/drawing/2014/main" id="{78A345BA-33B5-4271-BE9A-7F94EAA0C436}"/>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7" name="Group 16">
              <a:extLst>
                <a:ext uri="{FF2B5EF4-FFF2-40B4-BE49-F238E27FC236}">
                  <a16:creationId xmlns:a16="http://schemas.microsoft.com/office/drawing/2014/main" id="{727B501B-92A2-4E96-BD1B-DF0D54F5C9F5}"/>
                </a:ext>
              </a:extLst>
            </p:cNvPr>
            <p:cNvGrpSpPr/>
            <p:nvPr/>
          </p:nvGrpSpPr>
          <p:grpSpPr>
            <a:xfrm>
              <a:off x="8280247" y="5073389"/>
              <a:ext cx="1723344" cy="307777"/>
              <a:chOff x="6487733" y="5073390"/>
              <a:chExt cx="1723344" cy="307777"/>
            </a:xfrm>
          </p:grpSpPr>
          <p:pic>
            <p:nvPicPr>
              <p:cNvPr id="18" name="Graphic 17">
                <a:extLst>
                  <a:ext uri="{FF2B5EF4-FFF2-40B4-BE49-F238E27FC236}">
                    <a16:creationId xmlns:a16="http://schemas.microsoft.com/office/drawing/2014/main" id="{A01C4EB7-B85B-45D5-84C5-1EF0D3310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9" name="Graphic 18">
                <a:extLst>
                  <a:ext uri="{FF2B5EF4-FFF2-40B4-BE49-F238E27FC236}">
                    <a16:creationId xmlns:a16="http://schemas.microsoft.com/office/drawing/2014/main" id="{5DD2C226-9134-498B-97CA-513D2D8ED1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 name="Rectangle 19">
                <a:extLst>
                  <a:ext uri="{FF2B5EF4-FFF2-40B4-BE49-F238E27FC236}">
                    <a16:creationId xmlns:a16="http://schemas.microsoft.com/office/drawing/2014/main" id="{536B9789-74CC-4583-968A-BE20F8EB632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49583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750"/>
                                        <p:tgtEl>
                                          <p:spTgt spid="1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path" presetSubtype="0" decel="100000" fill="hold" grpId="1" nodeType="withEffect">
                                  <p:stCondLst>
                                    <p:cond delay="500"/>
                                  </p:stCondLst>
                                  <p:childTnLst>
                                    <p:animMotion origin="layout" path="M -7.42915E-7 5.85565E-7 L -0.03676 5.85565E-7 " pathEditMode="relative" rAng="0" ptsTypes="AA">
                                      <p:cBhvr>
                                        <p:cTn id="12" dur="500" spd="-100000" fill="hold"/>
                                        <p:tgtEl>
                                          <p:spTgt spid="50"/>
                                        </p:tgtEl>
                                        <p:attrNameLst>
                                          <p:attrName>ppt_x</p:attrName>
                                          <p:attrName>ppt_y</p:attrName>
                                        </p:attrNameLst>
                                      </p:cBhvr>
                                      <p:rCtr x="-1838" y="0"/>
                                    </p:animMotion>
                                  </p:childTnLst>
                                </p:cTn>
                              </p:par>
                              <p:par>
                                <p:cTn id="13" presetID="10" presetClass="entr" presetSubtype="0" fill="hold" grpId="0" nodeType="withEffect">
                                  <p:stCondLst>
                                    <p:cond delay="5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42" presetClass="path" presetSubtype="0" decel="100000" fill="hold" grpId="1" nodeType="withEffect">
                                  <p:stCondLst>
                                    <p:cond delay="500"/>
                                  </p:stCondLst>
                                  <p:childTnLst>
                                    <p:animMotion origin="layout" path="M -7.42915E-7 5.85565E-7 L -0.03676 5.85565E-7 " pathEditMode="relative" rAng="0" ptsTypes="AA">
                                      <p:cBhvr>
                                        <p:cTn id="17" dur="500" spd="-100000" fill="hold"/>
                                        <p:tgtEl>
                                          <p:spTgt spid="100"/>
                                        </p:tgtEl>
                                        <p:attrNameLst>
                                          <p:attrName>ppt_x</p:attrName>
                                          <p:attrName>ppt_y</p:attrName>
                                        </p:attrNameLst>
                                      </p:cBhvr>
                                      <p:rCtr x="-1838" y="0"/>
                                    </p:animMotion>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500"/>
                                  </p:stCondLst>
                                  <p:childTnLst>
                                    <p:animMotion origin="layout" path="M -7.42915E-7 5.85565E-7 L -0.03676 5.85565E-7 " pathEditMode="relative" rAng="0" ptsTypes="AA">
                                      <p:cBhvr>
                                        <p:cTn id="26" dur="500" spd="-100000" fill="hold"/>
                                        <p:tgtEl>
                                          <p:spTgt spid="4"/>
                                        </p:tgtEl>
                                        <p:attrNameLst>
                                          <p:attrName>ppt_x</p:attrName>
                                          <p:attrName>ppt_y</p:attrName>
                                        </p:attrNameLst>
                                      </p:cBhvr>
                                      <p:rCtr x="-1838" y="0"/>
                                    </p:animMotion>
                                  </p:childTnLst>
                                </p:cTn>
                              </p:par>
                              <p:par>
                                <p:cTn id="27" presetID="10" presetClass="entr" presetSubtype="0" fill="hold" grpId="0" nodeType="withEffect">
                                  <p:stCondLst>
                                    <p:cond delay="50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42" presetClass="path" presetSubtype="0" decel="100000" fill="hold" grpId="1" nodeType="withEffect">
                                  <p:stCondLst>
                                    <p:cond delay="500"/>
                                  </p:stCondLst>
                                  <p:childTnLst>
                                    <p:animMotion origin="layout" path="M -7.42915E-7 5.85565E-7 L -0.03676 5.85565E-7 " pathEditMode="relative" rAng="0" ptsTypes="AA">
                                      <p:cBhvr>
                                        <p:cTn id="31" dur="500" spd="-100000" fill="hold"/>
                                        <p:tgtEl>
                                          <p:spTgt spid="10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13" grpId="0" animBg="1"/>
      <p:bldP spid="4" grpId="0"/>
      <p:bldP spid="4" grpId="1"/>
      <p:bldP spid="50" grpId="0"/>
      <p:bldP spid="5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715372" y="3004296"/>
            <a:ext cx="2739102" cy="1836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err="1"/>
              <a:t>Serverless</a:t>
            </a:r>
            <a:r>
              <a:rPr lang="en-US" sz="4606"/>
              <a:t>, the future platform for next gen apps </a:t>
            </a:r>
          </a:p>
        </p:txBody>
      </p:sp>
      <p:grpSp>
        <p:nvGrpSpPr>
          <p:cNvPr id="155" name="Group 154"/>
          <p:cNvGrpSpPr/>
          <p:nvPr/>
        </p:nvGrpSpPr>
        <p:grpSpPr>
          <a:xfrm>
            <a:off x="1721359" y="3381176"/>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9190982" y="3381176"/>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3248952"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170"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4090" y="2273094"/>
            <a:ext cx="6043280" cy="4000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 to become Serverless?</a:t>
            </a:r>
          </a:p>
        </p:txBody>
      </p:sp>
      <p:grpSp>
        <p:nvGrpSpPr>
          <p:cNvPr id="4" name="Group 4"/>
          <p:cNvGrpSpPr>
            <a:grpSpLocks noChangeAspect="1"/>
          </p:cNvGrpSpPr>
          <p:nvPr/>
        </p:nvGrpSpPr>
        <p:grpSpPr bwMode="auto">
          <a:xfrm>
            <a:off x="5549771" y="3436795"/>
            <a:ext cx="160364" cy="257251"/>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0" name="Group 4"/>
          <p:cNvGrpSpPr>
            <a:grpSpLocks noChangeAspect="1"/>
          </p:cNvGrpSpPr>
          <p:nvPr/>
        </p:nvGrpSpPr>
        <p:grpSpPr bwMode="auto">
          <a:xfrm>
            <a:off x="6147303" y="3221748"/>
            <a:ext cx="160364" cy="257251"/>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60" name="Group 4"/>
          <p:cNvGrpSpPr>
            <a:grpSpLocks noChangeAspect="1"/>
          </p:cNvGrpSpPr>
          <p:nvPr/>
        </p:nvGrpSpPr>
        <p:grpSpPr bwMode="auto">
          <a:xfrm>
            <a:off x="5311744" y="3991645"/>
            <a:ext cx="160364" cy="257251"/>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76" name="Group 4"/>
          <p:cNvGrpSpPr>
            <a:grpSpLocks noChangeAspect="1"/>
          </p:cNvGrpSpPr>
          <p:nvPr/>
        </p:nvGrpSpPr>
        <p:grpSpPr bwMode="auto">
          <a:xfrm>
            <a:off x="5909275" y="3889867"/>
            <a:ext cx="160364" cy="257251"/>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86" name="Group 4"/>
          <p:cNvGrpSpPr>
            <a:grpSpLocks noChangeAspect="1"/>
          </p:cNvGrpSpPr>
          <p:nvPr/>
        </p:nvGrpSpPr>
        <p:grpSpPr bwMode="auto">
          <a:xfrm>
            <a:off x="6659473" y="4305186"/>
            <a:ext cx="160364" cy="257251"/>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96" name="Group 4"/>
          <p:cNvGrpSpPr>
            <a:grpSpLocks noChangeAspect="1"/>
          </p:cNvGrpSpPr>
          <p:nvPr/>
        </p:nvGrpSpPr>
        <p:grpSpPr bwMode="auto">
          <a:xfrm>
            <a:off x="6473976" y="3770034"/>
            <a:ext cx="160364" cy="257251"/>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06" name="Group 4"/>
          <p:cNvGrpSpPr>
            <a:grpSpLocks noChangeAspect="1"/>
          </p:cNvGrpSpPr>
          <p:nvPr/>
        </p:nvGrpSpPr>
        <p:grpSpPr bwMode="auto">
          <a:xfrm>
            <a:off x="7007487" y="3909567"/>
            <a:ext cx="160364" cy="257251"/>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6" name="Group 4"/>
          <p:cNvGrpSpPr>
            <a:grpSpLocks noChangeAspect="1"/>
          </p:cNvGrpSpPr>
          <p:nvPr/>
        </p:nvGrpSpPr>
        <p:grpSpPr bwMode="auto">
          <a:xfrm>
            <a:off x="5886292" y="4443078"/>
            <a:ext cx="160364" cy="257251"/>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6" name="Group 4"/>
          <p:cNvGrpSpPr>
            <a:grpSpLocks noChangeAspect="1"/>
          </p:cNvGrpSpPr>
          <p:nvPr/>
        </p:nvGrpSpPr>
        <p:grpSpPr bwMode="auto">
          <a:xfrm>
            <a:off x="5016260" y="4395472"/>
            <a:ext cx="160364" cy="257251"/>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48" name="Group 147">
            <a:extLst>
              <a:ext uri="{FF2B5EF4-FFF2-40B4-BE49-F238E27FC236}">
                <a16:creationId xmlns:a16="http://schemas.microsoft.com/office/drawing/2014/main" id="{E0165D87-CDBA-4BB5-A887-D2457CD6F5BE}"/>
              </a:ext>
            </a:extLst>
          </p:cNvPr>
          <p:cNvGrpSpPr/>
          <p:nvPr/>
        </p:nvGrpSpPr>
        <p:grpSpPr>
          <a:xfrm>
            <a:off x="8625343" y="6492875"/>
            <a:ext cx="3515858" cy="307778"/>
            <a:chOff x="6487733" y="5073389"/>
            <a:chExt cx="3515858" cy="307778"/>
          </a:xfrm>
        </p:grpSpPr>
        <p:grpSp>
          <p:nvGrpSpPr>
            <p:cNvPr id="149" name="Group 148">
              <a:extLst>
                <a:ext uri="{FF2B5EF4-FFF2-40B4-BE49-F238E27FC236}">
                  <a16:creationId xmlns:a16="http://schemas.microsoft.com/office/drawing/2014/main" id="{027C002E-5E4A-4FA7-90ED-38A41C6C0C41}"/>
                </a:ext>
              </a:extLst>
            </p:cNvPr>
            <p:cNvGrpSpPr/>
            <p:nvPr/>
          </p:nvGrpSpPr>
          <p:grpSpPr>
            <a:xfrm>
              <a:off x="6487733" y="5073390"/>
              <a:ext cx="1678332" cy="307777"/>
              <a:chOff x="6487733" y="5073390"/>
              <a:chExt cx="1678332" cy="307777"/>
            </a:xfrm>
          </p:grpSpPr>
          <p:pic>
            <p:nvPicPr>
              <p:cNvPr id="154" name="Graphic 153">
                <a:extLst>
                  <a:ext uri="{FF2B5EF4-FFF2-40B4-BE49-F238E27FC236}">
                    <a16:creationId xmlns:a16="http://schemas.microsoft.com/office/drawing/2014/main" id="{99EE8C0A-1601-4215-BCC6-AF919A5B2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68" name="Graphic 167">
                <a:extLst>
                  <a:ext uri="{FF2B5EF4-FFF2-40B4-BE49-F238E27FC236}">
                    <a16:creationId xmlns:a16="http://schemas.microsoft.com/office/drawing/2014/main" id="{D32E8E67-1DA0-4A26-901D-E5832584E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69" name="Rectangle 168">
                <a:extLst>
                  <a:ext uri="{FF2B5EF4-FFF2-40B4-BE49-F238E27FC236}">
                    <a16:creationId xmlns:a16="http://schemas.microsoft.com/office/drawing/2014/main" id="{606D85CE-A4D8-415B-AAA4-7EAC6A59FCAA}"/>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50" name="Group 149">
              <a:extLst>
                <a:ext uri="{FF2B5EF4-FFF2-40B4-BE49-F238E27FC236}">
                  <a16:creationId xmlns:a16="http://schemas.microsoft.com/office/drawing/2014/main" id="{D818BC88-9A72-492E-80B0-CB7BF90512BA}"/>
                </a:ext>
              </a:extLst>
            </p:cNvPr>
            <p:cNvGrpSpPr/>
            <p:nvPr/>
          </p:nvGrpSpPr>
          <p:grpSpPr>
            <a:xfrm>
              <a:off x="8280247" y="5073389"/>
              <a:ext cx="1723344" cy="307777"/>
              <a:chOff x="6487733" y="5073390"/>
              <a:chExt cx="1723344" cy="307777"/>
            </a:xfrm>
          </p:grpSpPr>
          <p:pic>
            <p:nvPicPr>
              <p:cNvPr id="151" name="Graphic 150">
                <a:extLst>
                  <a:ext uri="{FF2B5EF4-FFF2-40B4-BE49-F238E27FC236}">
                    <a16:creationId xmlns:a16="http://schemas.microsoft.com/office/drawing/2014/main" id="{4DA0E6D4-C905-4725-AB5E-F569A0D34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52" name="Graphic 151">
                <a:extLst>
                  <a:ext uri="{FF2B5EF4-FFF2-40B4-BE49-F238E27FC236}">
                    <a16:creationId xmlns:a16="http://schemas.microsoft.com/office/drawing/2014/main" id="{32BE5F98-CE11-479E-99F7-8B30153326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53" name="Rectangle 152">
                <a:extLst>
                  <a:ext uri="{FF2B5EF4-FFF2-40B4-BE49-F238E27FC236}">
                    <a16:creationId xmlns:a16="http://schemas.microsoft.com/office/drawing/2014/main" id="{384BC477-AC27-478F-B311-D2673920D0E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2"/>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420881" y="4050502"/>
            <a:ext cx="2455376" cy="621248"/>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17703" y="4050502"/>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Abstraction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p:cNvSpPr txBox="1"/>
            <p:nvPr/>
          </p:nvSpPr>
          <p:spPr>
            <a:xfrm>
              <a:off x="9436197" y="3287818"/>
              <a:ext cx="454292" cy="461665"/>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175"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accent1"/>
                </a:solid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accent1"/>
                </a:solid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30" name="Group 29"/>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0050D45A-D00A-4FBC-8D08-3A14BE012D8B}"/>
              </a:ext>
            </a:extLst>
          </p:cNvPr>
          <p:cNvGrpSpPr/>
          <p:nvPr/>
        </p:nvGrpSpPr>
        <p:grpSpPr>
          <a:xfrm>
            <a:off x="8625343" y="6492875"/>
            <a:ext cx="3515858" cy="307778"/>
            <a:chOff x="6487733" y="5073389"/>
            <a:chExt cx="3515858" cy="307778"/>
          </a:xfrm>
        </p:grpSpPr>
        <p:grpSp>
          <p:nvGrpSpPr>
            <p:cNvPr id="67" name="Group 66">
              <a:extLst>
                <a:ext uri="{FF2B5EF4-FFF2-40B4-BE49-F238E27FC236}">
                  <a16:creationId xmlns:a16="http://schemas.microsoft.com/office/drawing/2014/main" id="{2DF70E24-043F-4537-A331-0551DBE54B3F}"/>
                </a:ext>
              </a:extLst>
            </p:cNvPr>
            <p:cNvGrpSpPr/>
            <p:nvPr/>
          </p:nvGrpSpPr>
          <p:grpSpPr>
            <a:xfrm>
              <a:off x="6487733" y="5073390"/>
              <a:ext cx="1678332" cy="307777"/>
              <a:chOff x="6487733" y="5073390"/>
              <a:chExt cx="1678332" cy="307777"/>
            </a:xfrm>
          </p:grpSpPr>
          <p:pic>
            <p:nvPicPr>
              <p:cNvPr id="72" name="Graphic 71">
                <a:extLst>
                  <a:ext uri="{FF2B5EF4-FFF2-40B4-BE49-F238E27FC236}">
                    <a16:creationId xmlns:a16="http://schemas.microsoft.com/office/drawing/2014/main" id="{B57691AA-0FD3-4F45-950E-DF82972A6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3" name="Graphic 72">
                <a:extLst>
                  <a:ext uri="{FF2B5EF4-FFF2-40B4-BE49-F238E27FC236}">
                    <a16:creationId xmlns:a16="http://schemas.microsoft.com/office/drawing/2014/main" id="{A9F47E6D-6737-443C-A18F-202444A17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4" name="Rectangle 73">
                <a:extLst>
                  <a:ext uri="{FF2B5EF4-FFF2-40B4-BE49-F238E27FC236}">
                    <a16:creationId xmlns:a16="http://schemas.microsoft.com/office/drawing/2014/main" id="{4C5DAF14-5221-4D98-A6C3-824A9AB7EF97}"/>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8" name="Group 67">
              <a:extLst>
                <a:ext uri="{FF2B5EF4-FFF2-40B4-BE49-F238E27FC236}">
                  <a16:creationId xmlns:a16="http://schemas.microsoft.com/office/drawing/2014/main" id="{929C246C-3B71-4502-A455-7CB6C1F403EB}"/>
                </a:ext>
              </a:extLst>
            </p:cNvPr>
            <p:cNvGrpSpPr/>
            <p:nvPr/>
          </p:nvGrpSpPr>
          <p:grpSpPr>
            <a:xfrm>
              <a:off x="8280247" y="5073389"/>
              <a:ext cx="1723344" cy="307777"/>
              <a:chOff x="6487733" y="5073390"/>
              <a:chExt cx="1723344" cy="307777"/>
            </a:xfrm>
          </p:grpSpPr>
          <p:pic>
            <p:nvPicPr>
              <p:cNvPr id="69" name="Graphic 68">
                <a:extLst>
                  <a:ext uri="{FF2B5EF4-FFF2-40B4-BE49-F238E27FC236}">
                    <a16:creationId xmlns:a16="http://schemas.microsoft.com/office/drawing/2014/main" id="{6DCDACA3-A99E-4328-BEC8-85573E34DE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0" name="Graphic 69">
                <a:extLst>
                  <a:ext uri="{FF2B5EF4-FFF2-40B4-BE49-F238E27FC236}">
                    <a16:creationId xmlns:a16="http://schemas.microsoft.com/office/drawing/2014/main" id="{EC12585A-457C-40E5-AD45-CFE5948704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1" name="Rectangle 70">
                <a:extLst>
                  <a:ext uri="{FF2B5EF4-FFF2-40B4-BE49-F238E27FC236}">
                    <a16:creationId xmlns:a16="http://schemas.microsoft.com/office/drawing/2014/main" id="{4DE6282A-D893-491F-83CF-B75E82EE7F8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Banded">
  <a:themeElements>
    <a:clrScheme name="MVPDagen">
      <a:dk1>
        <a:srgbClr val="2C2C2C"/>
      </a:dk1>
      <a:lt1>
        <a:srgbClr val="FFFFFF"/>
      </a:lt1>
      <a:dk2>
        <a:srgbClr val="1D73BE"/>
      </a:dk2>
      <a:lt2>
        <a:srgbClr val="F2F2F2"/>
      </a:lt2>
      <a:accent1>
        <a:srgbClr val="FFC000"/>
      </a:accent1>
      <a:accent2>
        <a:srgbClr val="A5D028"/>
      </a:accent2>
      <a:accent3>
        <a:srgbClr val="08CC78"/>
      </a:accent3>
      <a:accent4>
        <a:srgbClr val="F24099"/>
      </a:accent4>
      <a:accent5>
        <a:srgbClr val="A5A5A5"/>
      </a:accent5>
      <a:accent6>
        <a:srgbClr val="F56617"/>
      </a:accent6>
      <a:hlink>
        <a:srgbClr val="F2F2F2"/>
      </a:hlink>
      <a:folHlink>
        <a:srgbClr val="BFBFB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4198</Words>
  <Application>Microsoft Office PowerPoint</Application>
  <PresentationFormat>Widescreen</PresentationFormat>
  <Paragraphs>532</Paragraphs>
  <Slides>32</Slides>
  <Notes>29</Notes>
  <HiddenSlides>2</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32</vt:i4>
      </vt:variant>
    </vt:vector>
  </HeadingPairs>
  <TitlesOfParts>
    <vt:vector size="49" baseType="lpstr">
      <vt:lpstr>Arial</vt:lpstr>
      <vt:lpstr>Calibri</vt:lpstr>
      <vt:lpstr>Calibri Light</vt:lpstr>
      <vt:lpstr>Consolas</vt:lpstr>
      <vt:lpstr>Corbel</vt:lpstr>
      <vt:lpstr>Courier New</vt:lpstr>
      <vt:lpstr>Museo Sans 100</vt:lpstr>
      <vt:lpstr>Segoe UI</vt:lpstr>
      <vt:lpstr>Segoe UI Light</vt:lpstr>
      <vt:lpstr>Segoe UI Semibold</vt:lpstr>
      <vt:lpstr>Segoe UI Semilight</vt:lpstr>
      <vt:lpstr>Times New Roman</vt:lpstr>
      <vt:lpstr>Wingdings</vt:lpstr>
      <vt:lpstr>WHITE TEMPLATE</vt:lpstr>
      <vt:lpstr>1_Office Theme</vt:lpstr>
      <vt:lpstr>5-50109_Microsoft_Light_Template</vt:lpstr>
      <vt:lpstr>Banded</vt:lpstr>
      <vt:lpstr>Using Azure Serverless for business automation</vt:lpstr>
      <vt:lpstr>Agenda</vt:lpstr>
      <vt:lpstr>The “evolution” of application platforms</vt:lpstr>
      <vt:lpstr>Before cloud</vt:lpstr>
      <vt:lpstr>Then came IaaS—table stakes for digital business</vt:lpstr>
      <vt:lpstr>Then PaaS, critical for digital transformation </vt:lpstr>
      <vt:lpstr>Modernize your apps with PaaS</vt:lpstr>
      <vt:lpstr>Serverless, the future platform for next gen apps </vt:lpstr>
      <vt:lpstr>What is Serverless? </vt:lpstr>
      <vt:lpstr>Benefits of Serverless </vt:lpstr>
      <vt:lpstr>Build apps faster with Serverless</vt:lpstr>
      <vt:lpstr>Serverless application platform components</vt:lpstr>
      <vt:lpstr>PowerPoint Presentation</vt:lpstr>
      <vt:lpstr>PowerPoint Presentation</vt:lpstr>
      <vt:lpstr>PowerPoint Presentation</vt:lpstr>
      <vt:lpstr>Scenarios</vt:lpstr>
      <vt:lpstr>A hands on example – Order a Team</vt:lpstr>
      <vt:lpstr>Flow steps – Order a Team</vt:lpstr>
      <vt:lpstr>LogicApp steps – Order a Team</vt:lpstr>
      <vt:lpstr>Live demo</vt:lpstr>
      <vt:lpstr>PowerPoint Presentation</vt:lpstr>
      <vt:lpstr>Hybrid Workers</vt:lpstr>
      <vt:lpstr>Hands-on example #2: Automated user on/offboarding </vt:lpstr>
      <vt:lpstr>Flow chart  Automated user on/offboarding </vt:lpstr>
      <vt:lpstr>PowerPoint Presentation</vt:lpstr>
      <vt:lpstr>Serverless application platform components</vt:lpstr>
      <vt:lpstr>Key takeaways</vt:lpstr>
      <vt:lpstr>Using Azure Serverless for business automation</vt:lpstr>
      <vt:lpstr>Backup content</vt:lpstr>
      <vt:lpstr>Pricing</vt:lpstr>
      <vt:lpstr>Microsoft Flow vs Logic Apps</vt:lpstr>
      <vt:lpstr>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Serverless for business automation</dc:title>
  <dc:creator>Anders Eide</dc:creator>
  <cp:lastModifiedBy>Jan Egil Ring</cp:lastModifiedBy>
  <cp:revision>5</cp:revision>
  <dcterms:created xsi:type="dcterms:W3CDTF">2018-08-23T07:48:52Z</dcterms:created>
  <dcterms:modified xsi:type="dcterms:W3CDTF">2018-08-29T06:44:36Z</dcterms:modified>
</cp:coreProperties>
</file>